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>
        <p:scale>
          <a:sx n="125" d="100"/>
          <a:sy n="125" d="100"/>
        </p:scale>
        <p:origin x="-2340" y="9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1873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84821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295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43022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972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1184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1851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57585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254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7119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17951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" b="-5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0474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jawoollam.com/alphase_home.html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624" y="1548825"/>
            <a:ext cx="1197764" cy="43088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1100" b="1" dirty="0" err="1" smtClean="0">
                <a:solidFill>
                  <a:schemeClr val="bg1"/>
                </a:solidFill>
              </a:rPr>
              <a:t>Nano</a:t>
            </a:r>
            <a:r>
              <a:rPr lang="en-US" sz="1100" b="1" dirty="0" smtClean="0">
                <a:solidFill>
                  <a:schemeClr val="bg1"/>
                </a:solidFill>
              </a:rPr>
              <a:t>-Fabrication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</a:rPr>
              <a:t>Center</a:t>
            </a:r>
            <a:endParaRPr lang="he-IL" sz="1100" b="1" dirty="0">
              <a:solidFill>
                <a:schemeClr val="bg1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322894"/>
              </p:ext>
            </p:extLst>
          </p:nvPr>
        </p:nvGraphicFramePr>
        <p:xfrm>
          <a:off x="1412776" y="179512"/>
          <a:ext cx="5328592" cy="777686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328592"/>
              </a:tblGrid>
              <a:tr h="1562384">
                <a:tc>
                  <a:txBody>
                    <a:bodyPr/>
                    <a:lstStyle/>
                    <a:p>
                      <a:pPr algn="l" rtl="0"/>
                      <a:r>
                        <a:rPr lang="en-US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Woollam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alpha-SE</a:t>
                      </a:r>
                      <a:r>
                        <a:rPr lang="en-US" sz="1800" b="1" kern="1200" baseline="30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l" rtl="0"/>
                      <a:r>
                        <a:rPr lang="en-US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Ellipsometer</a:t>
                      </a:r>
                      <a:r>
                        <a:rPr lang="en-US" sz="2400" b="1" dirty="0" err="1" smtClean="0"/>
                        <a:t>l</a:t>
                      </a:r>
                      <a:endParaRPr lang="he-IL" sz="2400" b="1" dirty="0" smtClean="0"/>
                    </a:p>
                  </a:txBody>
                  <a:tcPr anchor="ctr"/>
                </a:tc>
              </a:tr>
              <a:tr h="402637">
                <a:tc>
                  <a:txBody>
                    <a:bodyPr/>
                    <a:lstStyle/>
                    <a:p>
                      <a:pPr algn="l" rtl="0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499475">
                <a:tc>
                  <a:txBody>
                    <a:bodyPr/>
                    <a:lstStyle/>
                    <a:p>
                      <a:pPr algn="l" rtl="0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for routine measurements of thin film thickness and refractive index for one- and multi-layer structures.</a:t>
                      </a:r>
                    </a:p>
                    <a:p>
                      <a:pPr algn="l" rtl="0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 ellipsometer  allows to mount a sample, choose the model that matches your film and press "measure" to get results.  </a:t>
                      </a:r>
                    </a:p>
                    <a:p>
                      <a:pPr algn="l" rtl="0"/>
                      <a:r>
                        <a:rPr lang="en-US" sz="12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Phase information of a spectroscopic </a:t>
                      </a:r>
                      <a:r>
                        <a:rPr lang="en-US" sz="120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ellipsometry</a:t>
                      </a:r>
                      <a:r>
                        <a:rPr lang="en-US" sz="12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measurement is highly sensitive to very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thin films (&lt;10nm).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/>
                      <a:r>
                        <a:rPr lang="en-US" sz="12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Single-layer dielectrics on silicon or glass substrates can be measured in seconds.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/>
                      <a:r>
                        <a:rPr lang="en-US" sz="12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Also can be measured: Oxides on Si; Transparent thin films; Glass substrate; Metal substrates; Organic monolayers on Gold; Absorbing thin films; Multilayers; etc.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anchor="ctr"/>
                </a:tc>
              </a:tr>
              <a:tr h="4026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Specifications / Capabilities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</a:tr>
              <a:tr h="13255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Spectral range - 380nm to 900nm, 180 wavelengths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Angle of incidence - 65, 70, or 90 degree (straight - through)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Data Acquisition rate - 3 sec., 10sec. and 30 sec. for high precision mode.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Spot 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size - 3mm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anchor="ctr"/>
                </a:tc>
              </a:tr>
              <a:tr h="4026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Link</a:t>
                      </a:r>
                      <a:endParaRPr lang="he-IL" dirty="0"/>
                    </a:p>
                  </a:txBody>
                  <a:tcPr/>
                </a:tc>
              </a:tr>
              <a:tr h="1181539">
                <a:tc>
                  <a:txBody>
                    <a:bodyPr/>
                    <a:lstStyle/>
                    <a:p>
                      <a:pPr algn="l" rtl="0"/>
                      <a:r>
                        <a:rPr lang="en-US" sz="1200" dirty="0" smtClean="0">
                          <a:hlinkClick r:id="rId2"/>
                        </a:rPr>
                        <a:t>http://www.jawoollam.com/alphase_home.html</a:t>
                      </a:r>
                      <a:r>
                        <a:rPr lang="en-US" sz="1200" dirty="0" smtClean="0"/>
                        <a:t> </a:t>
                      </a:r>
                      <a:endParaRPr lang="he-IL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80" y="179512"/>
            <a:ext cx="2593876" cy="158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541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165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BGU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יוגב חדאד</dc:creator>
  <cp:lastModifiedBy>ארז גולן</cp:lastModifiedBy>
  <cp:revision>19</cp:revision>
  <dcterms:created xsi:type="dcterms:W3CDTF">2016-02-02T07:03:28Z</dcterms:created>
  <dcterms:modified xsi:type="dcterms:W3CDTF">2016-02-08T08:21:03Z</dcterms:modified>
</cp:coreProperties>
</file>