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7"/>
  </p:notesMasterIdLst>
  <p:sldIdLst>
    <p:sldId id="301" r:id="rId2"/>
    <p:sldId id="302" r:id="rId3"/>
    <p:sldId id="305" r:id="rId4"/>
    <p:sldId id="309" r:id="rId5"/>
    <p:sldId id="310" r:id="rId6"/>
  </p:sldIdLst>
  <p:sldSz cx="10691813" cy="7559675"/>
  <p:notesSz cx="9931400" cy="68199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0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398" y="90"/>
      </p:cViewPr>
      <p:guideLst>
        <p:guide orient="horz" pos="2380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371" cy="341373"/>
          </a:xfrm>
          <a:prstGeom prst="rect">
            <a:avLst/>
          </a:prstGeom>
        </p:spPr>
        <p:txBody>
          <a:bodyPr vert="horz" lIns="90570" tIns="45285" rIns="90570" bIns="45285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742" y="0"/>
            <a:ext cx="4304371" cy="341373"/>
          </a:xfrm>
          <a:prstGeom prst="rect">
            <a:avLst/>
          </a:prstGeom>
        </p:spPr>
        <p:txBody>
          <a:bodyPr vert="horz" lIns="90570" tIns="45285" rIns="90570" bIns="45285" rtlCol="0"/>
          <a:lstStyle>
            <a:lvl1pPr algn="l">
              <a:defRPr sz="1200"/>
            </a:lvl1pPr>
          </a:lstStyle>
          <a:p>
            <a:fld id="{2B38DB11-3712-4B94-B4DE-3A468B3DA9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8513" y="852488"/>
            <a:ext cx="3254375" cy="2301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0" tIns="45285" rIns="90570" bIns="45285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1" y="3281936"/>
            <a:ext cx="7945120" cy="2685612"/>
          </a:xfrm>
          <a:prstGeom prst="rect">
            <a:avLst/>
          </a:prstGeom>
        </p:spPr>
        <p:txBody>
          <a:bodyPr vert="horz" lIns="90570" tIns="45285" rIns="90570" bIns="4528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78527"/>
            <a:ext cx="4304371" cy="341373"/>
          </a:xfrm>
          <a:prstGeom prst="rect">
            <a:avLst/>
          </a:prstGeom>
        </p:spPr>
        <p:txBody>
          <a:bodyPr vert="horz" lIns="90570" tIns="45285" rIns="90570" bIns="45285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742" y="6478527"/>
            <a:ext cx="4304371" cy="341373"/>
          </a:xfrm>
          <a:prstGeom prst="rect">
            <a:avLst/>
          </a:prstGeom>
        </p:spPr>
        <p:txBody>
          <a:bodyPr vert="horz" lIns="90570" tIns="45285" rIns="90570" bIns="45285" rtlCol="0" anchor="b"/>
          <a:lstStyle>
            <a:lvl1pPr algn="l">
              <a:defRPr sz="1200"/>
            </a:lvl1pPr>
          </a:lstStyle>
          <a:p>
            <a:fld id="{313FB393-6A0A-434C-913C-5CF30622364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8018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1pPr>
    <a:lvl2pPr marL="579501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2pPr>
    <a:lvl3pPr marL="1159002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3pPr>
    <a:lvl4pPr marL="1738503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4pPr>
    <a:lvl5pPr marL="2318004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5pPr>
    <a:lvl6pPr marL="2897505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6pPr>
    <a:lvl7pPr marL="3477006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7pPr>
    <a:lvl8pPr marL="4056507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8pPr>
    <a:lvl9pPr marL="4636008" algn="l" defTabSz="1159002" rtl="0" eaLnBrk="1" latinLnBrk="0" hangingPunct="1">
      <a:defRPr sz="15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028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617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643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865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923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92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663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3445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574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0760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388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838F7-B568-4534-B1CB-2D20A2E58338}" type="datetimeFigureOut">
              <a:rPr lang="he-IL" smtClean="0"/>
              <a:t>י"ד/חשון/תשפ"ו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C026B-F4E1-4205-B182-6A3FCB3965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689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1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r" defTabSz="1007943" rtl="1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6067" y="5936646"/>
            <a:ext cx="7559677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800" b="1" dirty="0">
                <a:latin typeface="Assistant" pitchFamily="2" charset="-79"/>
                <a:cs typeface="Assistant" pitchFamily="2" charset="-79"/>
              </a:rPr>
              <a:t>Prof. Daniel Chamovitz</a:t>
            </a:r>
          </a:p>
          <a:p>
            <a:pPr algn="ctr"/>
            <a:r>
              <a:rPr lang="en-US" sz="4000" b="1" dirty="0">
                <a:latin typeface="Assistant" pitchFamily="2" charset="-79"/>
                <a:cs typeface="Assistant" pitchFamily="2" charset="-79"/>
              </a:rPr>
              <a:t>President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FC89385-F157-43E5-A48B-0C17A1EA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-2008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7A06BDC-3329-446F-A84B-195E98F72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238034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689125-80C7-471A-AE57-3BEBD36CF22B}"/>
              </a:ext>
            </a:extLst>
          </p:cNvPr>
          <p:cNvSpPr txBox="1"/>
          <p:nvPr/>
        </p:nvSpPr>
        <p:spPr>
          <a:xfrm rot="10800000">
            <a:off x="1469641" y="238902"/>
            <a:ext cx="7559677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800" b="1" dirty="0">
                <a:latin typeface="Assistant" pitchFamily="2" charset="-79"/>
                <a:cs typeface="Assistant" pitchFamily="2" charset="-79"/>
              </a:rPr>
              <a:t>Prof. Daniel Chamovitz</a:t>
            </a:r>
          </a:p>
          <a:p>
            <a:pPr algn="ctr"/>
            <a:r>
              <a:rPr lang="en-US" sz="4000" b="1" dirty="0">
                <a:latin typeface="Assistant" pitchFamily="2" charset="-79"/>
                <a:cs typeface="Assistant" pitchFamily="2" charset="-79"/>
              </a:rPr>
              <a:t>President</a:t>
            </a:r>
          </a:p>
        </p:txBody>
      </p:sp>
    </p:spTree>
    <p:extLst>
      <p:ext uri="{BB962C8B-B14F-4D97-AF65-F5344CB8AC3E}">
        <p14:creationId xmlns:p14="http://schemas.microsoft.com/office/powerpoint/2010/main" val="107942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6069" y="5588265"/>
            <a:ext cx="7559677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Assistant" panose="00000500000000000000" pitchFamily="2" charset="-79"/>
                <a:cs typeface="Assistant" panose="00000500000000000000" pitchFamily="2" charset="-79"/>
              </a:rPr>
              <a:t>פרופ' דניאל חיימוביץ</a:t>
            </a:r>
            <a:endParaRPr lang="en-US" sz="4800" b="1" dirty="0"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pPr algn="ctr"/>
            <a:r>
              <a:rPr lang="he-IL" sz="4000" b="1" dirty="0">
                <a:latin typeface="Assistant" panose="00000500000000000000" pitchFamily="2" charset="-79"/>
                <a:cs typeface="Assistant" panose="00000500000000000000" pitchFamily="2" charset="-79"/>
              </a:rPr>
              <a:t>נשיא האוניברסיטה</a:t>
            </a:r>
            <a:endParaRPr lang="en-US" sz="4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FC89385-F157-43E5-A48B-0C17A1EA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-2008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7A06BDC-3329-446F-A84B-195E98F72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238034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689125-80C7-471A-AE57-3BEBD36CF22B}"/>
              </a:ext>
            </a:extLst>
          </p:cNvPr>
          <p:cNvSpPr txBox="1"/>
          <p:nvPr/>
        </p:nvSpPr>
        <p:spPr>
          <a:xfrm rot="10800000">
            <a:off x="1566068" y="402505"/>
            <a:ext cx="7559677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Assistant" panose="00000500000000000000" pitchFamily="2" charset="-79"/>
                <a:cs typeface="Assistant" panose="00000500000000000000" pitchFamily="2" charset="-79"/>
              </a:rPr>
              <a:t>פרופ' דניאל חיימוביץ</a:t>
            </a:r>
            <a:endParaRPr lang="en-US" sz="4800" b="1" dirty="0">
              <a:latin typeface="Assistant" panose="00000500000000000000" pitchFamily="2" charset="-79"/>
              <a:cs typeface="Assistant" panose="00000500000000000000" pitchFamily="2" charset="-79"/>
            </a:endParaRPr>
          </a:p>
          <a:p>
            <a:pPr algn="ctr"/>
            <a:r>
              <a:rPr lang="he-IL" sz="4000" b="1" dirty="0">
                <a:latin typeface="Assistant" panose="00000500000000000000" pitchFamily="2" charset="-79"/>
                <a:cs typeface="Assistant" panose="00000500000000000000" pitchFamily="2" charset="-79"/>
              </a:rPr>
              <a:t>נשיא האוניברסיטה</a:t>
            </a:r>
            <a:endParaRPr lang="en-US" sz="4000" b="1" dirty="0">
              <a:latin typeface="Assistant" panose="00000500000000000000" pitchFamily="2" charset="-79"/>
              <a:cs typeface="Assistant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5569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6069" y="5517077"/>
            <a:ext cx="7559677" cy="192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nl-NL" sz="4800" b="1" dirty="0">
                <a:latin typeface="Assistant" pitchFamily="2" charset="-79"/>
                <a:cs typeface="Assistant" pitchFamily="2" charset="-79"/>
              </a:rPr>
              <a:t>Ronnie Vinnikov</a:t>
            </a:r>
            <a:endParaRPr lang="en-US" sz="4800" b="1" dirty="0">
              <a:latin typeface="Assistant" pitchFamily="2" charset="-79"/>
              <a:cs typeface="Assistant" pitchFamily="2" charset="-79"/>
            </a:endParaRP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Chief Development Officer</a:t>
            </a:r>
            <a:endParaRPr lang="he-IL" sz="3600" b="1" dirty="0">
              <a:latin typeface="Assistant" pitchFamily="2" charset="-79"/>
              <a:cs typeface="Assistant" pitchFamily="2" charset="-79"/>
            </a:endParaRP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KKL-JNF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FC89385-F157-43E5-A48B-0C17A1EA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-2008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7A06BDC-3329-446F-A84B-195E98F72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238034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689125-80C7-471A-AE57-3BEBD36CF22B}"/>
              </a:ext>
            </a:extLst>
          </p:cNvPr>
          <p:cNvSpPr txBox="1"/>
          <p:nvPr/>
        </p:nvSpPr>
        <p:spPr>
          <a:xfrm rot="10800000">
            <a:off x="1566069" y="140540"/>
            <a:ext cx="7559677" cy="19297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nl-NL" sz="4800" b="1" dirty="0">
                <a:latin typeface="Assistant" pitchFamily="2" charset="-79"/>
                <a:cs typeface="Assistant" pitchFamily="2" charset="-79"/>
              </a:rPr>
              <a:t>Ronnie Vinnikov</a:t>
            </a:r>
            <a:endParaRPr lang="en-US" sz="4800" b="1" dirty="0">
              <a:latin typeface="Assistant" pitchFamily="2" charset="-79"/>
              <a:cs typeface="Assistant" pitchFamily="2" charset="-79"/>
            </a:endParaRP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Chief Development Officer</a:t>
            </a:r>
            <a:endParaRPr lang="he-IL" sz="3600" b="1" dirty="0">
              <a:latin typeface="Assistant" pitchFamily="2" charset="-79"/>
              <a:cs typeface="Assistant" pitchFamily="2" charset="-79"/>
            </a:endParaRP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KKL-JNF</a:t>
            </a:r>
          </a:p>
        </p:txBody>
      </p:sp>
    </p:spTree>
    <p:extLst>
      <p:ext uri="{BB962C8B-B14F-4D97-AF65-F5344CB8AC3E}">
        <p14:creationId xmlns:p14="http://schemas.microsoft.com/office/powerpoint/2010/main" val="344277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6068" y="5457021"/>
            <a:ext cx="755967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800" b="1" dirty="0">
                <a:latin typeface="Assistant" pitchFamily="2" charset="-79"/>
                <a:cs typeface="Assistant" pitchFamily="2" charset="-79"/>
              </a:rPr>
              <a:t>Prof. Ayelet Harel</a:t>
            </a: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Vice Dean, Faculty of Humanities </a:t>
            </a:r>
            <a:r>
              <a:rPr lang="he-IL" sz="3600" b="1" dirty="0">
                <a:latin typeface="Assistant" pitchFamily="2" charset="-79"/>
                <a:cs typeface="Assistant" pitchFamily="2" charset="-79"/>
              </a:rPr>
              <a:t>&amp;</a:t>
            </a:r>
            <a:r>
              <a:rPr lang="en-US" sz="3600" b="1" dirty="0">
                <a:latin typeface="Assistant" pitchFamily="2" charset="-79"/>
                <a:cs typeface="Assistant" pitchFamily="2" charset="-79"/>
              </a:rPr>
              <a:t> Social Sciences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FC89385-F157-43E5-A48B-0C17A1EA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-2008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7A06BDC-3329-446F-A84B-195E98F72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238034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689125-80C7-471A-AE57-3BEBD36CF22B}"/>
              </a:ext>
            </a:extLst>
          </p:cNvPr>
          <p:cNvSpPr txBox="1"/>
          <p:nvPr/>
        </p:nvSpPr>
        <p:spPr>
          <a:xfrm rot="10800000">
            <a:off x="1565274" y="238034"/>
            <a:ext cx="755967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800" b="1" dirty="0">
                <a:latin typeface="Assistant" pitchFamily="2" charset="-79"/>
                <a:cs typeface="Assistant" pitchFamily="2" charset="-79"/>
              </a:rPr>
              <a:t>Prof. Ayelet Harel</a:t>
            </a:r>
          </a:p>
          <a:p>
            <a:pPr algn="ctr"/>
            <a:r>
              <a:rPr lang="en-US" sz="3600" b="1" dirty="0">
                <a:latin typeface="Assistant" pitchFamily="2" charset="-79"/>
                <a:cs typeface="Assistant" pitchFamily="2" charset="-79"/>
              </a:rPr>
              <a:t>Vice Dean, Faculty of Humanities </a:t>
            </a:r>
            <a:r>
              <a:rPr lang="he-IL" sz="3600" b="1" dirty="0">
                <a:latin typeface="Assistant" pitchFamily="2" charset="-79"/>
                <a:cs typeface="Assistant" pitchFamily="2" charset="-79"/>
              </a:rPr>
              <a:t>&amp;</a:t>
            </a:r>
            <a:r>
              <a:rPr lang="en-US" sz="3600" b="1" dirty="0">
                <a:latin typeface="Assistant" pitchFamily="2" charset="-79"/>
                <a:cs typeface="Assistant" pitchFamily="2" charset="-79"/>
              </a:rPr>
              <a:t> Social </a:t>
            </a:r>
            <a:r>
              <a:rPr lang="en-US" sz="3200" b="1" dirty="0">
                <a:latin typeface="Assistant" pitchFamily="2" charset="-79"/>
                <a:cs typeface="Assistant" pitchFamily="2" charset="-79"/>
              </a:rPr>
              <a:t>Sciences</a:t>
            </a:r>
          </a:p>
        </p:txBody>
      </p:sp>
    </p:spTree>
    <p:extLst>
      <p:ext uri="{BB962C8B-B14F-4D97-AF65-F5344CB8AC3E}">
        <p14:creationId xmlns:p14="http://schemas.microsoft.com/office/powerpoint/2010/main" val="396278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DE31B-9FEC-E4F4-64E4-661B6C0CF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DDA096A-B4A6-9186-AA93-3CE3C79ADB61}"/>
              </a:ext>
            </a:extLst>
          </p:cNvPr>
          <p:cNvSpPr txBox="1"/>
          <p:nvPr/>
        </p:nvSpPr>
        <p:spPr>
          <a:xfrm>
            <a:off x="1566068" y="5457021"/>
            <a:ext cx="755967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Assistant" pitchFamily="2" charset="-79"/>
                <a:cs typeface="Assistant" pitchFamily="2" charset="-79"/>
              </a:rPr>
              <a:t>פרופ' נירית בן-אריה דבי</a:t>
            </a:r>
            <a:endParaRPr lang="en-US" sz="4800" b="1" dirty="0">
              <a:latin typeface="Assistant" pitchFamily="2" charset="-79"/>
              <a:cs typeface="Assistant" pitchFamily="2" charset="-79"/>
            </a:endParaRPr>
          </a:p>
          <a:p>
            <a:pPr algn="ctr"/>
            <a:r>
              <a:rPr lang="he-IL" sz="3600" b="1" dirty="0">
                <a:latin typeface="Assistant" pitchFamily="2" charset="-79"/>
                <a:cs typeface="Assistant" pitchFamily="2" charset="-79"/>
              </a:rPr>
              <a:t>המחלקה לאומנויות</a:t>
            </a:r>
          </a:p>
          <a:p>
            <a:pPr algn="ctr"/>
            <a:r>
              <a:rPr lang="he-IL" sz="3600" b="1" dirty="0">
                <a:latin typeface="Assistant" pitchFamily="2" charset="-79"/>
                <a:cs typeface="Assistant" pitchFamily="2" charset="-79"/>
              </a:rPr>
              <a:t>דיקנית, הפקולטה למדעי הרוח והחברה</a:t>
            </a:r>
            <a:endParaRPr lang="en-US" sz="3600" b="1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458DCE5-E0E7-386E-D5FB-294A4C14E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-2008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C174396-8321-9F48-906D-EAD061B28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71" y="238034"/>
            <a:ext cx="193978" cy="48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017" tIns="48009" rIns="96017" bIns="48009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 sz="23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986621-DC45-2FB0-4DD6-677F7B8AF74C}"/>
              </a:ext>
            </a:extLst>
          </p:cNvPr>
          <p:cNvSpPr txBox="1"/>
          <p:nvPr/>
        </p:nvSpPr>
        <p:spPr>
          <a:xfrm rot="10800000">
            <a:off x="1565274" y="238034"/>
            <a:ext cx="7559677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>
                <a:latin typeface="Assistant" pitchFamily="2" charset="-79"/>
                <a:cs typeface="Assistant" pitchFamily="2" charset="-79"/>
              </a:rPr>
              <a:t>פרופ' נירית בן-אריה דבי</a:t>
            </a:r>
          </a:p>
          <a:p>
            <a:pPr algn="ctr"/>
            <a:r>
              <a:rPr lang="he-IL" sz="3600" b="1" dirty="0">
                <a:latin typeface="Assistant" pitchFamily="2" charset="-79"/>
                <a:cs typeface="Assistant" pitchFamily="2" charset="-79"/>
              </a:rPr>
              <a:t>המחלקה לאומנויות</a:t>
            </a:r>
          </a:p>
          <a:p>
            <a:pPr algn="ctr"/>
            <a:r>
              <a:rPr lang="he-IL" sz="3600" b="1" dirty="0">
                <a:latin typeface="Assistant" pitchFamily="2" charset="-79"/>
                <a:cs typeface="Assistant" pitchFamily="2" charset="-79"/>
              </a:rPr>
              <a:t>דיקנית, הפקולטה למדעי הרוח והחברה</a:t>
            </a:r>
            <a:endParaRPr lang="en-US" sz="3600" b="1" dirty="0">
              <a:latin typeface="Assistant" pitchFamily="2" charset="-79"/>
              <a:cs typeface="Assistan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1274147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B613CA0948DC44B59F817BA691BA4A" ma:contentTypeVersion="522" ma:contentTypeDescription="Create a new document." ma:contentTypeScope="" ma:versionID="b78811cb2b31ce737b8c584fb9ccb1c9">
  <xsd:schema xmlns:xsd="http://www.w3.org/2001/XMLSchema" xmlns:xs="http://www.w3.org/2001/XMLSchema" xmlns:p="http://schemas.microsoft.com/office/2006/metadata/properties" xmlns:ns2="f5a23524-726a-4bbd-8440-1f5cf8bf92a1" xmlns:ns3="0c0d5557-8e3a-4cdf-a98f-d3bbd0172c96" targetNamespace="http://schemas.microsoft.com/office/2006/metadata/properties" ma:root="true" ma:fieldsID="2cde9b1588786facd5ff2425c867e6e3" ns2:_="" ns3:_="">
    <xsd:import namespace="f5a23524-726a-4bbd-8440-1f5cf8bf92a1"/>
    <xsd:import namespace="0c0d5557-8e3a-4cdf-a98f-d3bbd0172c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a23524-726a-4bbd-8440-1f5cf8bf92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displayName="תגיות תמונה_0" ma:hidden="true" ma:internalName="lcf76f155ced4ddcb4097134ff3c332f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d5557-8e3a-4cdf-a98f-d3bbd0172c9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56a310-2fff-47c8-bb24-980259edc70a}" ma:internalName="TaxCatchAll" ma:showField="CatchAllData" ma:web="0c0d5557-8e3a-4cdf-a98f-d3bbd0172c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0d5557-8e3a-4cdf-a98f-d3bbd0172c96" xsi:nil="true"/>
    <lcf76f155ced4ddcb4097134ff3c332f xmlns="f5a23524-726a-4bbd-8440-1f5cf8bf92a1" xsi:nil="true"/>
  </documentManagement>
</p:properties>
</file>

<file path=customXml/itemProps1.xml><?xml version="1.0" encoding="utf-8"?>
<ds:datastoreItem xmlns:ds="http://schemas.openxmlformats.org/officeDocument/2006/customXml" ds:itemID="{89DB51B6-4E2A-471B-99B0-E603E310AF2C}"/>
</file>

<file path=customXml/itemProps2.xml><?xml version="1.0" encoding="utf-8"?>
<ds:datastoreItem xmlns:ds="http://schemas.openxmlformats.org/officeDocument/2006/customXml" ds:itemID="{70852A7E-9D42-418A-82C4-7380E66CB53D}"/>
</file>

<file path=customXml/itemProps3.xml><?xml version="1.0" encoding="utf-8"?>
<ds:datastoreItem xmlns:ds="http://schemas.openxmlformats.org/officeDocument/2006/customXml" ds:itemID="{6E22E7C5-2E87-4CB4-9A1B-30D4C4D16E6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13288</TotalTime>
  <Words>86</Words>
  <Application>Microsoft Office PowerPoint</Application>
  <PresentationFormat>Custom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Assistant</vt:lpstr>
      <vt:lpstr>Calibri</vt:lpstr>
      <vt:lpstr>Calibri Light</vt:lpstr>
      <vt:lpstr>David</vt:lpstr>
      <vt:lpstr>ערכת נושא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יעל שפסר</dc:creator>
  <cp:lastModifiedBy>אילנה צ'יפמן</cp:lastModifiedBy>
  <cp:revision>128</cp:revision>
  <cp:lastPrinted>2021-12-20T11:17:07Z</cp:lastPrinted>
  <dcterms:created xsi:type="dcterms:W3CDTF">2019-09-11T11:04:11Z</dcterms:created>
  <dcterms:modified xsi:type="dcterms:W3CDTF">2025-11-05T08:38:06Z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0x010100A8B613CA0948DC44B59F817BA691BA4A</vt:lpwstr>
  </property>
</Properties>
</file>