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</p:sldIdLst>
  <p:sldSz cx="6858000" cy="9144000" type="screen4x3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 showGuides="1">
      <p:cViewPr>
        <p:scale>
          <a:sx n="110" d="100"/>
          <a:sy n="110" d="100"/>
        </p:scale>
        <p:origin x="-2658" y="-96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A2DDC-4550-4AFA-854A-32DF8736AB37}" type="datetimeFigureOut">
              <a:rPr lang="he-IL" smtClean="0"/>
              <a:t>כ"ט/שבט/תשע"ו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07FAB-C006-4AC8-B873-8CDA787862EA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4187307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A2DDC-4550-4AFA-854A-32DF8736AB37}" type="datetimeFigureOut">
              <a:rPr lang="he-IL" smtClean="0"/>
              <a:t>כ"ט/שבט/תשע"ו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07FAB-C006-4AC8-B873-8CDA787862EA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1848214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A2DDC-4550-4AFA-854A-32DF8736AB37}" type="datetimeFigureOut">
              <a:rPr lang="he-IL" smtClean="0"/>
              <a:t>כ"ט/שבט/תשע"ו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07FAB-C006-4AC8-B873-8CDA787862EA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529543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A2DDC-4550-4AFA-854A-32DF8736AB37}" type="datetimeFigureOut">
              <a:rPr lang="he-IL" smtClean="0"/>
              <a:t>כ"ט/שבט/תשע"ו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07FAB-C006-4AC8-B873-8CDA787862EA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5430229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A2DDC-4550-4AFA-854A-32DF8736AB37}" type="datetimeFigureOut">
              <a:rPr lang="he-IL" smtClean="0"/>
              <a:t>כ"ט/שבט/תשע"ו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07FAB-C006-4AC8-B873-8CDA787862EA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89721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A2DDC-4550-4AFA-854A-32DF8736AB37}" type="datetimeFigureOut">
              <a:rPr lang="he-IL" smtClean="0"/>
              <a:t>כ"ט/שבט/תשע"ו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07FAB-C006-4AC8-B873-8CDA787862EA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0118413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A2DDC-4550-4AFA-854A-32DF8736AB37}" type="datetimeFigureOut">
              <a:rPr lang="he-IL" smtClean="0"/>
              <a:t>כ"ט/שבט/תשע"ו</a:t>
            </a:fld>
            <a:endParaRPr lang="he-I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07FAB-C006-4AC8-B873-8CDA787862EA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918518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A2DDC-4550-4AFA-854A-32DF8736AB37}" type="datetimeFigureOut">
              <a:rPr lang="he-IL" smtClean="0"/>
              <a:t>כ"ט/שבט/תשע"ו</a:t>
            </a:fld>
            <a:endParaRPr lang="he-I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07FAB-C006-4AC8-B873-8CDA787862EA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0575857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A2DDC-4550-4AFA-854A-32DF8736AB37}" type="datetimeFigureOut">
              <a:rPr lang="he-IL" smtClean="0"/>
              <a:t>כ"ט/שבט/תשע"ו</a:t>
            </a:fld>
            <a:endParaRPr lang="he-I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07FAB-C006-4AC8-B873-8CDA787862EA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6254539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A2DDC-4550-4AFA-854A-32DF8736AB37}" type="datetimeFigureOut">
              <a:rPr lang="he-IL" smtClean="0"/>
              <a:t>כ"ט/שבט/תשע"ו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07FAB-C006-4AC8-B873-8CDA787862EA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271191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A2DDC-4550-4AFA-854A-32DF8736AB37}" type="datetimeFigureOut">
              <a:rPr lang="he-IL" smtClean="0"/>
              <a:t>כ"ט/שבט/תשע"ו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07FAB-C006-4AC8-B873-8CDA787862EA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817951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500" b="-5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7A2DDC-4550-4AFA-854A-32DF8736AB37}" type="datetimeFigureOut">
              <a:rPr lang="he-IL" smtClean="0"/>
              <a:t>כ"ט/שבט/תשע"ו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707FAB-C006-4AC8-B873-8CDA787862EA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804749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brukersupport.com/ProductDetail/1136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4624" y="1548825"/>
            <a:ext cx="1197764" cy="43088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en-US" sz="1100" b="1" dirty="0" err="1" smtClean="0">
                <a:solidFill>
                  <a:schemeClr val="bg1"/>
                </a:solidFill>
              </a:rPr>
              <a:t>Nano</a:t>
            </a:r>
            <a:r>
              <a:rPr lang="en-US" sz="1100" b="1" dirty="0" smtClean="0">
                <a:solidFill>
                  <a:schemeClr val="bg1"/>
                </a:solidFill>
              </a:rPr>
              <a:t>-Fabrication</a:t>
            </a:r>
          </a:p>
          <a:p>
            <a:pPr algn="ctr"/>
            <a:r>
              <a:rPr lang="en-US" sz="1100" b="1" dirty="0" smtClean="0">
                <a:solidFill>
                  <a:schemeClr val="bg1"/>
                </a:solidFill>
              </a:rPr>
              <a:t>Center</a:t>
            </a:r>
            <a:endParaRPr lang="he-IL" sz="1100" b="1" dirty="0">
              <a:solidFill>
                <a:schemeClr val="bg1"/>
              </a:solidFill>
            </a:endParaRPr>
          </a:p>
        </p:txBody>
      </p:sp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2551235"/>
              </p:ext>
            </p:extLst>
          </p:nvPr>
        </p:nvGraphicFramePr>
        <p:xfrm>
          <a:off x="1412776" y="107504"/>
          <a:ext cx="5328592" cy="7025498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5328592"/>
              </a:tblGrid>
              <a:tr h="1562384">
                <a:tc>
                  <a:txBody>
                    <a:bodyPr/>
                    <a:lstStyle/>
                    <a:p>
                      <a:pPr algn="l" rtl="0"/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Stylus Profilometer</a:t>
                      </a:r>
                    </a:p>
                    <a:p>
                      <a:pPr algn="l" rtl="0"/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Dektak-8</a:t>
                      </a:r>
                      <a:endParaRPr lang="en-US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  <a:tr h="402637">
                <a:tc>
                  <a:txBody>
                    <a:bodyPr/>
                    <a:lstStyle/>
                    <a:p>
                      <a:pPr algn="l" rtl="0"/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Description</a:t>
                      </a:r>
                      <a:endParaRPr lang="he-IL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1203331">
                <a:tc>
                  <a:txBody>
                    <a:bodyPr/>
                    <a:lstStyle/>
                    <a:p>
                      <a:pPr algn="l" rtl="0"/>
                      <a:r>
                        <a:rPr lang="en-US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The </a:t>
                      </a:r>
                      <a:r>
                        <a:rPr lang="en-US" sz="12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Dektak</a:t>
                      </a:r>
                      <a:r>
                        <a:rPr lang="en-US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8 profiler contains the mechanical and optical components for sample placement,</a:t>
                      </a:r>
                    </a:p>
                    <a:p>
                      <a:pPr algn="l" rtl="0"/>
                      <a:r>
                        <a:rPr lang="en-US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sample viewing, scanning/measurement and environmental protection. A diamond- or </a:t>
                      </a:r>
                      <a:r>
                        <a:rPr lang="en-US" sz="12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silicontipped</a:t>
                      </a:r>
                      <a:endParaRPr lang="en-US" sz="1200" b="0" i="0" u="none" strike="noStrike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 rtl="0"/>
                      <a:r>
                        <a:rPr lang="en-US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stylus permits accurate measurements in a wide range of applications. In standard</a:t>
                      </a:r>
                    </a:p>
                    <a:p>
                      <a:pPr algn="l" rtl="0"/>
                      <a:r>
                        <a:rPr lang="en-US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configuration, user programmable stylus force from 1 mg to 15 mg allows profiling on soft or hard</a:t>
                      </a:r>
                    </a:p>
                    <a:p>
                      <a:pPr algn="l" rtl="0"/>
                      <a:r>
                        <a:rPr lang="en-US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surfaces. The </a:t>
                      </a:r>
                      <a:r>
                        <a:rPr lang="en-US" sz="1200" b="0" i="1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</a:t>
                      </a:r>
                      <a:r>
                        <a:rPr lang="en-US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-Lite Option enables programmable stylus forces down to 0.03 mg.</a:t>
                      </a:r>
                      <a:endParaRPr kumimoji="0" lang="en-US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1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</a:endParaRPr>
                    </a:p>
                  </a:txBody>
                  <a:tcPr anchor="ctr"/>
                </a:tc>
              </a:tr>
              <a:tr h="40263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Specifications / Capabilities</a:t>
                      </a:r>
                      <a:endParaRPr kumimoji="0" lang="en-US" sz="11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</a:endParaRPr>
                    </a:p>
                  </a:txBody>
                  <a:tcPr/>
                </a:tc>
              </a:tr>
              <a:tr h="718128">
                <a:tc>
                  <a:txBody>
                    <a:bodyPr/>
                    <a:lstStyle/>
                    <a:p>
                      <a:pPr lvl="0" algn="l" rtl="0">
                        <a:lnSpc>
                          <a:spcPct val="150000"/>
                        </a:lnSpc>
                      </a:pP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Performs contact-based 2D or 3D topography measurement to characterize film thickness, roughness, stress and defects on samples up to 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200mm</a:t>
                      </a:r>
                      <a:endParaRPr lang="en-US" sz="12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 algn="l" rtl="0">
                        <a:lnSpc>
                          <a:spcPct val="150000"/>
                        </a:lnSpc>
                      </a:pP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Delivers 262 um vertical range with 1 Å vertical resolution at 6.55 um range</a:t>
                      </a:r>
                    </a:p>
                    <a:p>
                      <a:pPr lvl="0" algn="l" rtl="0">
                        <a:lnSpc>
                          <a:spcPct val="150000"/>
                        </a:lnSpc>
                      </a:pP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Has Step Height Repeatability of 7.5 Å step, 1 sigma</a:t>
                      </a:r>
                    </a:p>
                    <a:p>
                      <a:pPr lvl="0" algn="l" rtl="0">
                        <a:lnSpc>
                          <a:spcPct val="150000"/>
                        </a:lnSpc>
                      </a:pP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Allows Maximum sample thickness of 25.4mm 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endParaRPr kumimoji="0" lang="en-US" sz="11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</a:endParaRPr>
                    </a:p>
                  </a:txBody>
                  <a:tcPr anchor="ctr"/>
                </a:tc>
              </a:tr>
              <a:tr h="53037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Link</a:t>
                      </a:r>
                      <a:endParaRPr kumimoji="0" lang="en-US" sz="11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</a:endParaRPr>
                    </a:p>
                  </a:txBody>
                  <a:tcPr anchor="ctr"/>
                </a:tc>
              </a:tr>
              <a:tr h="75453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hlinkClick r:id="rId2"/>
                        </a:rPr>
                        <a:t>http://brukersupport.com/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hlinkClick r:id="rId2"/>
                        </a:rPr>
                        <a:t>http://brukersupport.com/ProductDetail/1136</a:t>
                      </a:r>
                      <a:endParaRPr kumimoji="0" lang="en-US" sz="11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kumimoji="0" lang="en-US" sz="11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74" t="17020" r="24823" b="28905"/>
          <a:stretch/>
        </p:blipFill>
        <p:spPr>
          <a:xfrm>
            <a:off x="5180488" y="147201"/>
            <a:ext cx="1536576" cy="15198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975413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1483</TotalTime>
  <Words>141</Words>
  <Application>Microsoft Office PowerPoint</Application>
  <PresentationFormat>On-screen Show (4:3)</PresentationFormat>
  <Paragraphs>18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BGU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יוגב חדאד</dc:creator>
  <cp:lastModifiedBy>ארז גולן</cp:lastModifiedBy>
  <cp:revision>28</cp:revision>
  <dcterms:created xsi:type="dcterms:W3CDTF">2016-02-02T07:03:28Z</dcterms:created>
  <dcterms:modified xsi:type="dcterms:W3CDTF">2016-02-08T08:12:35Z</dcterms:modified>
</cp:coreProperties>
</file>