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14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3/8/2016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3/8/2016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3/8/2016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3/8/2016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1D8BD707-D9CF-40AE-B4C6-C98DA3205C09}" type="datetimeFigureOut">
              <a:rPr lang="en-US" smtClean="0"/>
              <a:pPr/>
              <a:t>3/8/2016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youremail@bgu.ac.il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Israela</a:t>
            </a:r>
            <a:r>
              <a:rPr lang="en-US" dirty="0" smtClean="0"/>
              <a:t> Israeli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</a:t>
            </a:r>
            <a:r>
              <a:rPr lang="en-US" dirty="0"/>
              <a:t>h</a:t>
            </a:r>
            <a:r>
              <a:rPr lang="en-US" dirty="0" smtClean="0"/>
              <a:t>ort Bio</a:t>
            </a:r>
          </a:p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/>
              <a:t>Research Interests</a:t>
            </a:r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62000" y="6248400"/>
            <a:ext cx="472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email: </a:t>
            </a:r>
            <a:r>
              <a:rPr lang="en-US" dirty="0" smtClean="0">
                <a:hlinkClick r:id="rId2"/>
              </a:rPr>
              <a:t>youremail@bgu.ac.il</a:t>
            </a:r>
            <a:r>
              <a:rPr lang="en-US" dirty="0" smtClean="0"/>
              <a:t>, Tel: </a:t>
            </a:r>
            <a:r>
              <a:rPr lang="en-US" smtClean="0"/>
              <a:t>XXXX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7848600" y="152400"/>
            <a:ext cx="10668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Add picture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15417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</TotalTime>
  <Words>16</Words>
  <Application>Microsoft Office PowerPoint</Application>
  <PresentationFormat>On-screen Show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Median</vt:lpstr>
      <vt:lpstr>Israela Israeli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Israela Israeli</dc:title>
  <dc:creator>user</dc:creator>
  <cp:lastModifiedBy>Sigal Berman</cp:lastModifiedBy>
  <cp:revision>9</cp:revision>
  <dcterms:created xsi:type="dcterms:W3CDTF">2006-08-16T00:00:00Z</dcterms:created>
  <dcterms:modified xsi:type="dcterms:W3CDTF">2016-03-08T08:12:15Z</dcterms:modified>
</cp:coreProperties>
</file>