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handoutMasterIdLst>
    <p:handoutMasterId r:id="rId3"/>
  </p:handoutMasterIdLst>
  <p:sldIdLst>
    <p:sldId id="259" r:id="rId2"/>
  </p:sldIdLst>
  <p:sldSz cx="32399288" cy="43200638"/>
  <p:notesSz cx="6858000" cy="9144000"/>
  <p:embeddedFontLst>
    <p:embeddedFont>
      <p:font typeface="Assistant" panose="00000500000000000000" pitchFamily="2" charset="-79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71" autoAdjust="0"/>
    <p:restoredTop sz="94660"/>
  </p:normalViewPr>
  <p:slideViewPr>
    <p:cSldViewPr snapToGrid="0">
      <p:cViewPr varScale="1">
        <p:scale>
          <a:sx n="18" d="100"/>
          <a:sy n="18" d="100"/>
        </p:scale>
        <p:origin x="340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221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ECA0E1-D8FB-4BE0-9B6F-BE8D5F7A5E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CD1092-05B5-4914-891E-C1DA76CF6C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A122D-4ED2-47E4-A043-456942E1379B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7EA508-E943-4DAD-A282-CFC8031584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7C457-D56E-4BE3-8A4C-6FAE36B3A8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14452-E42F-412A-B510-BD19F5CDE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42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1">
            <a:extLst>
              <a:ext uri="{FF2B5EF4-FFF2-40B4-BE49-F238E27FC236}">
                <a16:creationId xmlns:a16="http://schemas.microsoft.com/office/drawing/2014/main" id="{31A7E02F-A8D6-0678-051D-62AD47E673A0}"/>
              </a:ext>
            </a:extLst>
          </p:cNvPr>
          <p:cNvSpPr/>
          <p:nvPr userDrawn="1"/>
        </p:nvSpPr>
        <p:spPr>
          <a:xfrm flipH="1">
            <a:off x="14005551" y="16136475"/>
            <a:ext cx="18393740" cy="27064159"/>
          </a:xfrm>
          <a:prstGeom prst="rtTriangle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8">
            <a:extLst>
              <a:ext uri="{FF2B5EF4-FFF2-40B4-BE49-F238E27FC236}">
                <a16:creationId xmlns:a16="http://schemas.microsoft.com/office/drawing/2014/main" id="{7A53D539-5A4B-E1B4-2CFA-64A4BD6C9CC2}"/>
              </a:ext>
            </a:extLst>
          </p:cNvPr>
          <p:cNvSpPr/>
          <p:nvPr userDrawn="1"/>
        </p:nvSpPr>
        <p:spPr>
          <a:xfrm rot="10800000">
            <a:off x="14005551" y="16136468"/>
            <a:ext cx="18393740" cy="14334678"/>
          </a:xfrm>
          <a:prstGeom prst="rtTriangle">
            <a:avLst/>
          </a:prstGeom>
          <a:solidFill>
            <a:schemeClr val="tx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7324D99-1558-4F2F-A75F-BB7B08DCEA72}"/>
              </a:ext>
            </a:extLst>
          </p:cNvPr>
          <p:cNvSpPr/>
          <p:nvPr userDrawn="1"/>
        </p:nvSpPr>
        <p:spPr>
          <a:xfrm flipH="1">
            <a:off x="11403105" y="1"/>
            <a:ext cx="20996181" cy="3186900"/>
          </a:xfrm>
          <a:custGeom>
            <a:avLst/>
            <a:gdLst>
              <a:gd name="connsiteX0" fmla="*/ 0 w 26717987"/>
              <a:gd name="connsiteY0" fmla="*/ 0 h 4444469"/>
              <a:gd name="connsiteX1" fmla="*/ 18651991 w 26717987"/>
              <a:gd name="connsiteY1" fmla="*/ 0 h 4444469"/>
              <a:gd name="connsiteX2" fmla="*/ 26717987 w 26717987"/>
              <a:gd name="connsiteY2" fmla="*/ 4444469 h 4444469"/>
              <a:gd name="connsiteX3" fmla="*/ 3444947 w 26717987"/>
              <a:gd name="connsiteY3" fmla="*/ 4444469 h 4444469"/>
              <a:gd name="connsiteX4" fmla="*/ 0 w 26717987"/>
              <a:gd name="connsiteY4" fmla="*/ 2546259 h 4444469"/>
              <a:gd name="connsiteX5" fmla="*/ 0 w 26717987"/>
              <a:gd name="connsiteY5" fmla="*/ 0 h 444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17987" h="4444469">
                <a:moveTo>
                  <a:pt x="0" y="0"/>
                </a:moveTo>
                <a:lnTo>
                  <a:pt x="18651991" y="0"/>
                </a:lnTo>
                <a:lnTo>
                  <a:pt x="26717987" y="4444469"/>
                </a:lnTo>
                <a:lnTo>
                  <a:pt x="3444947" y="4444469"/>
                </a:lnTo>
                <a:lnTo>
                  <a:pt x="0" y="254625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A4D84B7-36C6-4C71-A515-B70F9E991CF2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0" y="3321079"/>
            <a:ext cx="32399288" cy="12681217"/>
          </a:xfrm>
          <a:custGeom>
            <a:avLst/>
            <a:gdLst>
              <a:gd name="connsiteX0" fmla="*/ 0 w 30757812"/>
              <a:gd name="connsiteY0" fmla="*/ 0 h 12011025"/>
              <a:gd name="connsiteX1" fmla="*/ 30757812 w 30757812"/>
              <a:gd name="connsiteY1" fmla="*/ 0 h 12011025"/>
              <a:gd name="connsiteX2" fmla="*/ 30757812 w 30757812"/>
              <a:gd name="connsiteY2" fmla="*/ 12011025 h 12011025"/>
              <a:gd name="connsiteX3" fmla="*/ 0 w 30757812"/>
              <a:gd name="connsiteY3" fmla="*/ 12011025 h 12011025"/>
              <a:gd name="connsiteX4" fmla="*/ 0 w 30757812"/>
              <a:gd name="connsiteY4" fmla="*/ 0 h 12011025"/>
              <a:gd name="connsiteX0" fmla="*/ 4511040 w 30757812"/>
              <a:gd name="connsiteY0" fmla="*/ 91440 h 12011025"/>
              <a:gd name="connsiteX1" fmla="*/ 30757812 w 30757812"/>
              <a:gd name="connsiteY1" fmla="*/ 0 h 12011025"/>
              <a:gd name="connsiteX2" fmla="*/ 30757812 w 30757812"/>
              <a:gd name="connsiteY2" fmla="*/ 12011025 h 12011025"/>
              <a:gd name="connsiteX3" fmla="*/ 0 w 30757812"/>
              <a:gd name="connsiteY3" fmla="*/ 12011025 h 12011025"/>
              <a:gd name="connsiteX4" fmla="*/ 4511040 w 30757812"/>
              <a:gd name="connsiteY4" fmla="*/ 91440 h 12011025"/>
              <a:gd name="connsiteX0" fmla="*/ 0 w 26246772"/>
              <a:gd name="connsiteY0" fmla="*/ 91440 h 12011025"/>
              <a:gd name="connsiteX1" fmla="*/ 26246772 w 26246772"/>
              <a:gd name="connsiteY1" fmla="*/ 0 h 12011025"/>
              <a:gd name="connsiteX2" fmla="*/ 26246772 w 26246772"/>
              <a:gd name="connsiteY2" fmla="*/ 12011025 h 12011025"/>
              <a:gd name="connsiteX3" fmla="*/ 16824960 w 26246772"/>
              <a:gd name="connsiteY3" fmla="*/ 11980545 h 12011025"/>
              <a:gd name="connsiteX4" fmla="*/ 0 w 26246772"/>
              <a:gd name="connsiteY4" fmla="*/ 91440 h 12011025"/>
              <a:gd name="connsiteX0" fmla="*/ 0 w 26246772"/>
              <a:gd name="connsiteY0" fmla="*/ 91440 h 12011025"/>
              <a:gd name="connsiteX1" fmla="*/ 26246772 w 26246772"/>
              <a:gd name="connsiteY1" fmla="*/ 0 h 12011025"/>
              <a:gd name="connsiteX2" fmla="*/ 26246772 w 26246772"/>
              <a:gd name="connsiteY2" fmla="*/ 12011025 h 12011025"/>
              <a:gd name="connsiteX3" fmla="*/ 16824960 w 26246772"/>
              <a:gd name="connsiteY3" fmla="*/ 11980545 h 12011025"/>
              <a:gd name="connsiteX4" fmla="*/ 4171337 w 26246772"/>
              <a:gd name="connsiteY4" fmla="*/ 3018937 h 12011025"/>
              <a:gd name="connsiteX5" fmla="*/ 0 w 26246772"/>
              <a:gd name="connsiteY5" fmla="*/ 91440 h 12011025"/>
              <a:gd name="connsiteX0" fmla="*/ 0 w 26246772"/>
              <a:gd name="connsiteY0" fmla="*/ 91440 h 12011025"/>
              <a:gd name="connsiteX1" fmla="*/ 26246772 w 26246772"/>
              <a:gd name="connsiteY1" fmla="*/ 0 h 12011025"/>
              <a:gd name="connsiteX2" fmla="*/ 26246772 w 26246772"/>
              <a:gd name="connsiteY2" fmla="*/ 12011025 h 12011025"/>
              <a:gd name="connsiteX3" fmla="*/ 16824960 w 26246772"/>
              <a:gd name="connsiteY3" fmla="*/ 11980545 h 12011025"/>
              <a:gd name="connsiteX4" fmla="*/ 57279 w 26246772"/>
              <a:gd name="connsiteY4" fmla="*/ 3136167 h 12011025"/>
              <a:gd name="connsiteX5" fmla="*/ 0 w 26246772"/>
              <a:gd name="connsiteY5" fmla="*/ 91440 h 12011025"/>
              <a:gd name="connsiteX0" fmla="*/ 0 w 26246772"/>
              <a:gd name="connsiteY0" fmla="*/ 91440 h 12011025"/>
              <a:gd name="connsiteX1" fmla="*/ 26246772 w 26246772"/>
              <a:gd name="connsiteY1" fmla="*/ 0 h 12011025"/>
              <a:gd name="connsiteX2" fmla="*/ 26246772 w 26246772"/>
              <a:gd name="connsiteY2" fmla="*/ 12011025 h 12011025"/>
              <a:gd name="connsiteX3" fmla="*/ 16824960 w 26246772"/>
              <a:gd name="connsiteY3" fmla="*/ 11980545 h 12011025"/>
              <a:gd name="connsiteX4" fmla="*/ 57279 w 26246772"/>
              <a:gd name="connsiteY4" fmla="*/ 3136167 h 12011025"/>
              <a:gd name="connsiteX5" fmla="*/ 0 w 26246772"/>
              <a:gd name="connsiteY5" fmla="*/ 91440 h 12011025"/>
              <a:gd name="connsiteX0" fmla="*/ 0 w 26246772"/>
              <a:gd name="connsiteY0" fmla="*/ 91440 h 12011025"/>
              <a:gd name="connsiteX1" fmla="*/ 26246772 w 26246772"/>
              <a:gd name="connsiteY1" fmla="*/ 0 h 12011025"/>
              <a:gd name="connsiteX2" fmla="*/ 26246772 w 26246772"/>
              <a:gd name="connsiteY2" fmla="*/ 12011025 h 12011025"/>
              <a:gd name="connsiteX3" fmla="*/ 16824960 w 26246772"/>
              <a:gd name="connsiteY3" fmla="*/ 11980545 h 12011025"/>
              <a:gd name="connsiteX4" fmla="*/ 57279 w 26246772"/>
              <a:gd name="connsiteY4" fmla="*/ 3136167 h 12011025"/>
              <a:gd name="connsiteX5" fmla="*/ 0 w 26246772"/>
              <a:gd name="connsiteY5" fmla="*/ 91440 h 12011025"/>
              <a:gd name="connsiteX0" fmla="*/ 14466 w 26261238"/>
              <a:gd name="connsiteY0" fmla="*/ 91440 h 12011025"/>
              <a:gd name="connsiteX1" fmla="*/ 26261238 w 26261238"/>
              <a:gd name="connsiteY1" fmla="*/ 0 h 12011025"/>
              <a:gd name="connsiteX2" fmla="*/ 26261238 w 26261238"/>
              <a:gd name="connsiteY2" fmla="*/ 12011025 h 12011025"/>
              <a:gd name="connsiteX3" fmla="*/ 16839426 w 26261238"/>
              <a:gd name="connsiteY3" fmla="*/ 11980545 h 12011025"/>
              <a:gd name="connsiteX4" fmla="*/ 0 w 26261238"/>
              <a:gd name="connsiteY4" fmla="*/ 3113307 h 12011025"/>
              <a:gd name="connsiteX5" fmla="*/ 14466 w 26261238"/>
              <a:gd name="connsiteY5" fmla="*/ 91440 h 12011025"/>
              <a:gd name="connsiteX0" fmla="*/ 0 w 26266339"/>
              <a:gd name="connsiteY0" fmla="*/ 91440 h 12011025"/>
              <a:gd name="connsiteX1" fmla="*/ 26266339 w 26266339"/>
              <a:gd name="connsiteY1" fmla="*/ 0 h 12011025"/>
              <a:gd name="connsiteX2" fmla="*/ 26266339 w 26266339"/>
              <a:gd name="connsiteY2" fmla="*/ 12011025 h 12011025"/>
              <a:gd name="connsiteX3" fmla="*/ 16844527 w 26266339"/>
              <a:gd name="connsiteY3" fmla="*/ 11980545 h 12011025"/>
              <a:gd name="connsiteX4" fmla="*/ 5101 w 26266339"/>
              <a:gd name="connsiteY4" fmla="*/ 3113307 h 12011025"/>
              <a:gd name="connsiteX5" fmla="*/ 0 w 26266339"/>
              <a:gd name="connsiteY5" fmla="*/ 91440 h 12011025"/>
              <a:gd name="connsiteX0" fmla="*/ 0 w 26266339"/>
              <a:gd name="connsiteY0" fmla="*/ 91440 h 12011025"/>
              <a:gd name="connsiteX1" fmla="*/ 26266339 w 26266339"/>
              <a:gd name="connsiteY1" fmla="*/ 0 h 12011025"/>
              <a:gd name="connsiteX2" fmla="*/ 26266339 w 26266339"/>
              <a:gd name="connsiteY2" fmla="*/ 12011025 h 12011025"/>
              <a:gd name="connsiteX3" fmla="*/ 11015129 w 26266339"/>
              <a:gd name="connsiteY3" fmla="*/ 11862444 h 12011025"/>
              <a:gd name="connsiteX4" fmla="*/ 5101 w 26266339"/>
              <a:gd name="connsiteY4" fmla="*/ 3113307 h 12011025"/>
              <a:gd name="connsiteX5" fmla="*/ 0 w 26266339"/>
              <a:gd name="connsiteY5" fmla="*/ 91440 h 1201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66339" h="12011025">
                <a:moveTo>
                  <a:pt x="0" y="91440"/>
                </a:moveTo>
                <a:lnTo>
                  <a:pt x="26266339" y="0"/>
                </a:lnTo>
                <a:lnTo>
                  <a:pt x="26266339" y="12011025"/>
                </a:lnTo>
                <a:lnTo>
                  <a:pt x="11015129" y="11862444"/>
                </a:lnTo>
                <a:lnTo>
                  <a:pt x="5101" y="3113307"/>
                </a:lnTo>
                <a:cubicBezTo>
                  <a:pt x="3401" y="2106018"/>
                  <a:pt x="1700" y="1098729"/>
                  <a:pt x="0" y="91440"/>
                </a:cubicBezTo>
                <a:close/>
              </a:path>
            </a:pathLst>
          </a:custGeom>
          <a:solidFill>
            <a:schemeClr val="bg2">
              <a:alpha val="7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755BE02-1264-4857-860D-BFF5304DA7D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828800" y="19178533"/>
            <a:ext cx="15168282" cy="3055937"/>
          </a:xfrm>
        </p:spPr>
        <p:txBody>
          <a:bodyPr anchor="ctr">
            <a:noAutofit/>
          </a:bodyPr>
          <a:lstStyle>
            <a:lvl1pPr marL="0" indent="0" algn="r" rtl="1">
              <a:buNone/>
              <a:defRPr sz="11900" b="1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1pPr>
            <a:lvl2pPr marL="1619951" indent="0" algn="r" rtl="1">
              <a:buNone/>
              <a:defRPr b="1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2pPr>
            <a:lvl3pPr marL="3239902" indent="0" algn="r" rtl="1">
              <a:buNone/>
              <a:defRPr b="1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3pPr>
            <a:lvl4pPr marL="4859853" indent="0" algn="r" rtl="1">
              <a:buNone/>
              <a:defRPr b="1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4pPr>
            <a:lvl5pPr marL="6479804" indent="0" algn="r" rtl="1">
              <a:buNone/>
              <a:defRPr b="1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FB5EC8EA-DEB3-F03D-CE00-B546B06167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4" y="39352071"/>
            <a:ext cx="12292682" cy="3055937"/>
          </a:xfrm>
          <a:prstGeom prst="rect">
            <a:avLst/>
          </a:prstGeom>
        </p:spPr>
      </p:pic>
      <p:sp>
        <p:nvSpPr>
          <p:cNvPr id="13" name="Text Placeholder 51">
            <a:extLst>
              <a:ext uri="{FF2B5EF4-FFF2-40B4-BE49-F238E27FC236}">
                <a16:creationId xmlns:a16="http://schemas.microsoft.com/office/drawing/2014/main" id="{1FD392C7-7FB0-8D9B-C810-29F7899A1E7B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828800" y="22899616"/>
            <a:ext cx="15168282" cy="13568807"/>
          </a:xfrm>
        </p:spPr>
        <p:txBody>
          <a:bodyPr>
            <a:noAutofit/>
          </a:bodyPr>
          <a:lstStyle>
            <a:lvl1pPr marL="0" indent="0" algn="r" rtl="1">
              <a:buNone/>
              <a:defRPr sz="7200"/>
            </a:lvl1pPr>
            <a:lvl2pPr marL="1619951" indent="0" algn="r" rtl="1">
              <a:buNone/>
              <a:defRPr sz="7200"/>
            </a:lvl2pPr>
            <a:lvl3pPr marL="3239902" indent="0" algn="r" rtl="1">
              <a:buNone/>
              <a:defRPr sz="7200"/>
            </a:lvl3pPr>
            <a:lvl4pPr marL="4859853" indent="0" algn="r" rtl="1">
              <a:buNone/>
              <a:defRPr sz="7200"/>
            </a:lvl4pPr>
            <a:lvl5pPr marL="6479804" indent="0" algn="r" rtl="1">
              <a:buNone/>
              <a:defRPr sz="7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51">
            <a:extLst>
              <a:ext uri="{FF2B5EF4-FFF2-40B4-BE49-F238E27FC236}">
                <a16:creationId xmlns:a16="http://schemas.microsoft.com/office/drawing/2014/main" id="{A72867FF-834E-EA40-56D7-F4B2EAFEA4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60000" y="32541882"/>
            <a:ext cx="7710488" cy="7337678"/>
          </a:xfrm>
        </p:spPr>
        <p:txBody>
          <a:bodyPr>
            <a:noAutofit/>
          </a:bodyPr>
          <a:lstStyle>
            <a:lvl1pPr marL="0" indent="0" algn="r" rtl="1">
              <a:buNone/>
              <a:defRPr sz="6600" b="1">
                <a:solidFill>
                  <a:schemeClr val="bg1"/>
                </a:solidFill>
              </a:defRPr>
            </a:lvl1pPr>
            <a:lvl2pPr marL="1619951" indent="0" algn="l" rtl="0">
              <a:buNone/>
              <a:defRPr sz="5400"/>
            </a:lvl2pPr>
            <a:lvl3pPr marL="3239902" indent="0" algn="l" rtl="0">
              <a:buNone/>
              <a:defRPr sz="5400"/>
            </a:lvl3pPr>
            <a:lvl4pPr marL="4859853" indent="0" algn="l" rtl="0">
              <a:buNone/>
              <a:defRPr sz="5400"/>
            </a:lvl4pPr>
            <a:lvl5pPr marL="6479804" indent="0" algn="l" rtl="0">
              <a:buNone/>
              <a:defRPr sz="5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reeform: Shape 34">
            <a:extLst>
              <a:ext uri="{FF2B5EF4-FFF2-40B4-BE49-F238E27FC236}">
                <a16:creationId xmlns:a16="http://schemas.microsoft.com/office/drawing/2014/main" id="{0F7D14AB-2A0F-C18D-F96B-8088E26A7B56}"/>
              </a:ext>
            </a:extLst>
          </p:cNvPr>
          <p:cNvSpPr/>
          <p:nvPr userDrawn="1"/>
        </p:nvSpPr>
        <p:spPr>
          <a:xfrm rot="19868680" flipH="1">
            <a:off x="-935040" y="9894846"/>
            <a:ext cx="12474870" cy="5180233"/>
          </a:xfrm>
          <a:custGeom>
            <a:avLst/>
            <a:gdLst>
              <a:gd name="connsiteX0" fmla="*/ 0 w 27047486"/>
              <a:gd name="connsiteY0" fmla="*/ 0 h 11231563"/>
              <a:gd name="connsiteX1" fmla="*/ 20858749 w 27047486"/>
              <a:gd name="connsiteY1" fmla="*/ 0 h 11231563"/>
              <a:gd name="connsiteX2" fmla="*/ 27047486 w 27047486"/>
              <a:gd name="connsiteY2" fmla="*/ 11231563 h 11231563"/>
              <a:gd name="connsiteX3" fmla="*/ 6188737 w 27047486"/>
              <a:gd name="connsiteY3" fmla="*/ 11231563 h 11231563"/>
              <a:gd name="connsiteX4" fmla="*/ 0 w 27047486"/>
              <a:gd name="connsiteY4" fmla="*/ 0 h 1123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47486" h="11231563">
                <a:moveTo>
                  <a:pt x="0" y="0"/>
                </a:moveTo>
                <a:lnTo>
                  <a:pt x="20858749" y="0"/>
                </a:lnTo>
                <a:lnTo>
                  <a:pt x="27047486" y="11231563"/>
                </a:lnTo>
                <a:lnTo>
                  <a:pt x="6188737" y="1123156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72000"/>
                </a:schemeClr>
              </a:gs>
              <a:gs pos="100000">
                <a:schemeClr val="accent1">
                  <a:alpha val="76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e-IL" sz="19900" b="1" dirty="0">
                <a:latin typeface="Assistant" panose="00000500000000000000" pitchFamily="2" charset="-79"/>
                <a:cs typeface="Assistant" panose="00000500000000000000" pitchFamily="2" charset="-79"/>
              </a:rPr>
              <a:t>הזמנה</a:t>
            </a:r>
            <a:endParaRPr lang="en-US" sz="199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29348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7324D99-1558-4F2F-A75F-BB7B08DCEA72}"/>
              </a:ext>
            </a:extLst>
          </p:cNvPr>
          <p:cNvSpPr/>
          <p:nvPr userDrawn="1"/>
        </p:nvSpPr>
        <p:spPr>
          <a:xfrm flipH="1">
            <a:off x="10650070" y="0"/>
            <a:ext cx="21749217" cy="4444469"/>
          </a:xfrm>
          <a:custGeom>
            <a:avLst/>
            <a:gdLst>
              <a:gd name="connsiteX0" fmla="*/ 0 w 26717987"/>
              <a:gd name="connsiteY0" fmla="*/ 0 h 4444469"/>
              <a:gd name="connsiteX1" fmla="*/ 18651991 w 26717987"/>
              <a:gd name="connsiteY1" fmla="*/ 0 h 4444469"/>
              <a:gd name="connsiteX2" fmla="*/ 26717987 w 26717987"/>
              <a:gd name="connsiteY2" fmla="*/ 4444469 h 4444469"/>
              <a:gd name="connsiteX3" fmla="*/ 3444947 w 26717987"/>
              <a:gd name="connsiteY3" fmla="*/ 4444469 h 4444469"/>
              <a:gd name="connsiteX4" fmla="*/ 0 w 26717987"/>
              <a:gd name="connsiteY4" fmla="*/ 2546259 h 4444469"/>
              <a:gd name="connsiteX5" fmla="*/ 0 w 26717987"/>
              <a:gd name="connsiteY5" fmla="*/ 0 h 444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17987" h="4444469">
                <a:moveTo>
                  <a:pt x="0" y="0"/>
                </a:moveTo>
                <a:lnTo>
                  <a:pt x="18651991" y="0"/>
                </a:lnTo>
                <a:lnTo>
                  <a:pt x="26717987" y="4444469"/>
                </a:lnTo>
                <a:lnTo>
                  <a:pt x="3444947" y="4444469"/>
                </a:lnTo>
                <a:lnTo>
                  <a:pt x="0" y="254625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A4D84B7-36C6-4C71-A515-B70F9E991C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321079"/>
            <a:ext cx="32399288" cy="12681217"/>
          </a:xfrm>
          <a:custGeom>
            <a:avLst/>
            <a:gdLst>
              <a:gd name="connsiteX0" fmla="*/ 0 w 30757812"/>
              <a:gd name="connsiteY0" fmla="*/ 0 h 12011025"/>
              <a:gd name="connsiteX1" fmla="*/ 30757812 w 30757812"/>
              <a:gd name="connsiteY1" fmla="*/ 0 h 12011025"/>
              <a:gd name="connsiteX2" fmla="*/ 30757812 w 30757812"/>
              <a:gd name="connsiteY2" fmla="*/ 12011025 h 12011025"/>
              <a:gd name="connsiteX3" fmla="*/ 0 w 30757812"/>
              <a:gd name="connsiteY3" fmla="*/ 12011025 h 12011025"/>
              <a:gd name="connsiteX4" fmla="*/ 0 w 30757812"/>
              <a:gd name="connsiteY4" fmla="*/ 0 h 12011025"/>
              <a:gd name="connsiteX0" fmla="*/ 4511040 w 30757812"/>
              <a:gd name="connsiteY0" fmla="*/ 91440 h 12011025"/>
              <a:gd name="connsiteX1" fmla="*/ 30757812 w 30757812"/>
              <a:gd name="connsiteY1" fmla="*/ 0 h 12011025"/>
              <a:gd name="connsiteX2" fmla="*/ 30757812 w 30757812"/>
              <a:gd name="connsiteY2" fmla="*/ 12011025 h 12011025"/>
              <a:gd name="connsiteX3" fmla="*/ 0 w 30757812"/>
              <a:gd name="connsiteY3" fmla="*/ 12011025 h 12011025"/>
              <a:gd name="connsiteX4" fmla="*/ 4511040 w 30757812"/>
              <a:gd name="connsiteY4" fmla="*/ 91440 h 12011025"/>
              <a:gd name="connsiteX0" fmla="*/ 0 w 26246772"/>
              <a:gd name="connsiteY0" fmla="*/ 91440 h 12011025"/>
              <a:gd name="connsiteX1" fmla="*/ 26246772 w 26246772"/>
              <a:gd name="connsiteY1" fmla="*/ 0 h 12011025"/>
              <a:gd name="connsiteX2" fmla="*/ 26246772 w 26246772"/>
              <a:gd name="connsiteY2" fmla="*/ 12011025 h 12011025"/>
              <a:gd name="connsiteX3" fmla="*/ 16824960 w 26246772"/>
              <a:gd name="connsiteY3" fmla="*/ 11980545 h 12011025"/>
              <a:gd name="connsiteX4" fmla="*/ 0 w 26246772"/>
              <a:gd name="connsiteY4" fmla="*/ 91440 h 12011025"/>
              <a:gd name="connsiteX0" fmla="*/ 0 w 26246772"/>
              <a:gd name="connsiteY0" fmla="*/ 91440 h 12011025"/>
              <a:gd name="connsiteX1" fmla="*/ 26246772 w 26246772"/>
              <a:gd name="connsiteY1" fmla="*/ 0 h 12011025"/>
              <a:gd name="connsiteX2" fmla="*/ 26246772 w 26246772"/>
              <a:gd name="connsiteY2" fmla="*/ 12011025 h 12011025"/>
              <a:gd name="connsiteX3" fmla="*/ 16824960 w 26246772"/>
              <a:gd name="connsiteY3" fmla="*/ 11980545 h 12011025"/>
              <a:gd name="connsiteX4" fmla="*/ 4171337 w 26246772"/>
              <a:gd name="connsiteY4" fmla="*/ 3018937 h 12011025"/>
              <a:gd name="connsiteX5" fmla="*/ 0 w 26246772"/>
              <a:gd name="connsiteY5" fmla="*/ 91440 h 12011025"/>
              <a:gd name="connsiteX0" fmla="*/ 0 w 26246772"/>
              <a:gd name="connsiteY0" fmla="*/ 91440 h 12011025"/>
              <a:gd name="connsiteX1" fmla="*/ 26246772 w 26246772"/>
              <a:gd name="connsiteY1" fmla="*/ 0 h 12011025"/>
              <a:gd name="connsiteX2" fmla="*/ 26246772 w 26246772"/>
              <a:gd name="connsiteY2" fmla="*/ 12011025 h 12011025"/>
              <a:gd name="connsiteX3" fmla="*/ 16824960 w 26246772"/>
              <a:gd name="connsiteY3" fmla="*/ 11980545 h 12011025"/>
              <a:gd name="connsiteX4" fmla="*/ 57279 w 26246772"/>
              <a:gd name="connsiteY4" fmla="*/ 3136167 h 12011025"/>
              <a:gd name="connsiteX5" fmla="*/ 0 w 26246772"/>
              <a:gd name="connsiteY5" fmla="*/ 91440 h 12011025"/>
              <a:gd name="connsiteX0" fmla="*/ 0 w 26246772"/>
              <a:gd name="connsiteY0" fmla="*/ 91440 h 12011025"/>
              <a:gd name="connsiteX1" fmla="*/ 26246772 w 26246772"/>
              <a:gd name="connsiteY1" fmla="*/ 0 h 12011025"/>
              <a:gd name="connsiteX2" fmla="*/ 26246772 w 26246772"/>
              <a:gd name="connsiteY2" fmla="*/ 12011025 h 12011025"/>
              <a:gd name="connsiteX3" fmla="*/ 16824960 w 26246772"/>
              <a:gd name="connsiteY3" fmla="*/ 11980545 h 12011025"/>
              <a:gd name="connsiteX4" fmla="*/ 57279 w 26246772"/>
              <a:gd name="connsiteY4" fmla="*/ 3136167 h 12011025"/>
              <a:gd name="connsiteX5" fmla="*/ 0 w 26246772"/>
              <a:gd name="connsiteY5" fmla="*/ 91440 h 12011025"/>
              <a:gd name="connsiteX0" fmla="*/ 0 w 26246772"/>
              <a:gd name="connsiteY0" fmla="*/ 91440 h 12011025"/>
              <a:gd name="connsiteX1" fmla="*/ 26246772 w 26246772"/>
              <a:gd name="connsiteY1" fmla="*/ 0 h 12011025"/>
              <a:gd name="connsiteX2" fmla="*/ 26246772 w 26246772"/>
              <a:gd name="connsiteY2" fmla="*/ 12011025 h 12011025"/>
              <a:gd name="connsiteX3" fmla="*/ 16824960 w 26246772"/>
              <a:gd name="connsiteY3" fmla="*/ 11980545 h 12011025"/>
              <a:gd name="connsiteX4" fmla="*/ 57279 w 26246772"/>
              <a:gd name="connsiteY4" fmla="*/ 3136167 h 12011025"/>
              <a:gd name="connsiteX5" fmla="*/ 0 w 26246772"/>
              <a:gd name="connsiteY5" fmla="*/ 91440 h 12011025"/>
              <a:gd name="connsiteX0" fmla="*/ 14466 w 26261238"/>
              <a:gd name="connsiteY0" fmla="*/ 91440 h 12011025"/>
              <a:gd name="connsiteX1" fmla="*/ 26261238 w 26261238"/>
              <a:gd name="connsiteY1" fmla="*/ 0 h 12011025"/>
              <a:gd name="connsiteX2" fmla="*/ 26261238 w 26261238"/>
              <a:gd name="connsiteY2" fmla="*/ 12011025 h 12011025"/>
              <a:gd name="connsiteX3" fmla="*/ 16839426 w 26261238"/>
              <a:gd name="connsiteY3" fmla="*/ 11980545 h 12011025"/>
              <a:gd name="connsiteX4" fmla="*/ 0 w 26261238"/>
              <a:gd name="connsiteY4" fmla="*/ 3113307 h 12011025"/>
              <a:gd name="connsiteX5" fmla="*/ 14466 w 26261238"/>
              <a:gd name="connsiteY5" fmla="*/ 91440 h 12011025"/>
              <a:gd name="connsiteX0" fmla="*/ 0 w 26266339"/>
              <a:gd name="connsiteY0" fmla="*/ 91440 h 12011025"/>
              <a:gd name="connsiteX1" fmla="*/ 26266339 w 26266339"/>
              <a:gd name="connsiteY1" fmla="*/ 0 h 12011025"/>
              <a:gd name="connsiteX2" fmla="*/ 26266339 w 26266339"/>
              <a:gd name="connsiteY2" fmla="*/ 12011025 h 12011025"/>
              <a:gd name="connsiteX3" fmla="*/ 16844527 w 26266339"/>
              <a:gd name="connsiteY3" fmla="*/ 11980545 h 12011025"/>
              <a:gd name="connsiteX4" fmla="*/ 5101 w 26266339"/>
              <a:gd name="connsiteY4" fmla="*/ 3113307 h 12011025"/>
              <a:gd name="connsiteX5" fmla="*/ 0 w 26266339"/>
              <a:gd name="connsiteY5" fmla="*/ 91440 h 12011025"/>
              <a:gd name="connsiteX0" fmla="*/ 0 w 26266339"/>
              <a:gd name="connsiteY0" fmla="*/ 91440 h 12011025"/>
              <a:gd name="connsiteX1" fmla="*/ 26266339 w 26266339"/>
              <a:gd name="connsiteY1" fmla="*/ 0 h 12011025"/>
              <a:gd name="connsiteX2" fmla="*/ 26266339 w 26266339"/>
              <a:gd name="connsiteY2" fmla="*/ 12011025 h 12011025"/>
              <a:gd name="connsiteX3" fmla="*/ 11015129 w 26266339"/>
              <a:gd name="connsiteY3" fmla="*/ 11862444 h 12011025"/>
              <a:gd name="connsiteX4" fmla="*/ 5101 w 26266339"/>
              <a:gd name="connsiteY4" fmla="*/ 3113307 h 12011025"/>
              <a:gd name="connsiteX5" fmla="*/ 0 w 26266339"/>
              <a:gd name="connsiteY5" fmla="*/ 91440 h 1201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66339" h="12011025">
                <a:moveTo>
                  <a:pt x="0" y="91440"/>
                </a:moveTo>
                <a:lnTo>
                  <a:pt x="26266339" y="0"/>
                </a:lnTo>
                <a:lnTo>
                  <a:pt x="26266339" y="12011025"/>
                </a:lnTo>
                <a:lnTo>
                  <a:pt x="11015129" y="11862444"/>
                </a:lnTo>
                <a:lnTo>
                  <a:pt x="5101" y="3113307"/>
                </a:lnTo>
                <a:cubicBezTo>
                  <a:pt x="3401" y="2106018"/>
                  <a:pt x="1700" y="1098729"/>
                  <a:pt x="0" y="9144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755BE02-1264-4857-860D-BFF5304DA7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70494" y="17526531"/>
            <a:ext cx="22106965" cy="3055937"/>
          </a:xfrm>
        </p:spPr>
        <p:txBody>
          <a:bodyPr anchor="ctr">
            <a:noAutofit/>
          </a:bodyPr>
          <a:lstStyle>
            <a:lvl1pPr marL="0" indent="0" algn="r" rtl="1">
              <a:buNone/>
              <a:defRPr sz="11900" b="1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1pPr>
            <a:lvl2pPr marL="1619951" indent="0" algn="r" rtl="1">
              <a:buNone/>
              <a:defRPr b="1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2pPr>
            <a:lvl3pPr marL="3239902" indent="0" algn="r" rtl="1">
              <a:buNone/>
              <a:defRPr b="1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3pPr>
            <a:lvl4pPr marL="4859853" indent="0" algn="r" rtl="1">
              <a:buNone/>
              <a:defRPr b="1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4pPr>
            <a:lvl5pPr marL="6479804" indent="0" algn="r" rtl="1">
              <a:buNone/>
              <a:defRPr b="1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D4EED-F415-4799-A944-BFC0DEF2AB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793" y="589430"/>
            <a:ext cx="9353896" cy="2325360"/>
          </a:xfrm>
          <a:prstGeom prst="rect">
            <a:avLst/>
          </a:prstGeom>
        </p:spPr>
      </p:pic>
      <p:sp>
        <p:nvSpPr>
          <p:cNvPr id="7" name="Text Placeholder 51">
            <a:extLst>
              <a:ext uri="{FF2B5EF4-FFF2-40B4-BE49-F238E27FC236}">
                <a16:creationId xmlns:a16="http://schemas.microsoft.com/office/drawing/2014/main" id="{9CA03033-8AF1-8E55-C310-01A0EC2B0C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70494" y="21600318"/>
            <a:ext cx="22106965" cy="12340057"/>
          </a:xfrm>
        </p:spPr>
        <p:txBody>
          <a:bodyPr>
            <a:noAutofit/>
          </a:bodyPr>
          <a:lstStyle>
            <a:lvl1pPr marL="0" indent="0" algn="r" rtl="1">
              <a:buNone/>
              <a:defRPr sz="7200"/>
            </a:lvl1pPr>
            <a:lvl2pPr marL="2477201" indent="-857250" algn="r" rtl="1">
              <a:buClr>
                <a:schemeClr val="accent1"/>
              </a:buClr>
              <a:buFont typeface="Arial" panose="020B0604020202020204" pitchFamily="34" charset="0"/>
              <a:buChar char="•"/>
              <a:defRPr sz="7200"/>
            </a:lvl2pPr>
            <a:lvl3pPr marL="3239902" indent="0" algn="r" rtl="1">
              <a:buNone/>
              <a:defRPr sz="7200"/>
            </a:lvl3pPr>
            <a:lvl4pPr marL="4859853" indent="0" algn="r" rtl="1">
              <a:buNone/>
              <a:defRPr sz="7200"/>
            </a:lvl4pPr>
            <a:lvl5pPr marL="6479804" indent="0" algn="r" rtl="1">
              <a:buNone/>
              <a:defRPr sz="7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ight Triangle 1">
            <a:extLst>
              <a:ext uri="{FF2B5EF4-FFF2-40B4-BE49-F238E27FC236}">
                <a16:creationId xmlns:a16="http://schemas.microsoft.com/office/drawing/2014/main" id="{24DD7A84-1B70-D9D9-94F2-AA835AD60B86}"/>
              </a:ext>
            </a:extLst>
          </p:cNvPr>
          <p:cNvSpPr/>
          <p:nvPr userDrawn="1"/>
        </p:nvSpPr>
        <p:spPr>
          <a:xfrm>
            <a:off x="1" y="33940375"/>
            <a:ext cx="14576612" cy="9383423"/>
          </a:xfrm>
          <a:prstGeom prst="rtTriangle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8">
            <a:extLst>
              <a:ext uri="{FF2B5EF4-FFF2-40B4-BE49-F238E27FC236}">
                <a16:creationId xmlns:a16="http://schemas.microsoft.com/office/drawing/2014/main" id="{31C0EFB1-D3E2-9A0C-B1B5-22AEE33CD441}"/>
              </a:ext>
            </a:extLst>
          </p:cNvPr>
          <p:cNvSpPr/>
          <p:nvPr userDrawn="1"/>
        </p:nvSpPr>
        <p:spPr>
          <a:xfrm flipH="1">
            <a:off x="26786541" y="33940374"/>
            <a:ext cx="5612746" cy="9383424"/>
          </a:xfrm>
          <a:prstGeom prst="rtTriangle">
            <a:avLst/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34">
            <a:extLst>
              <a:ext uri="{FF2B5EF4-FFF2-40B4-BE49-F238E27FC236}">
                <a16:creationId xmlns:a16="http://schemas.microsoft.com/office/drawing/2014/main" id="{4037EC26-0ABB-A8C2-C045-4D38EC5A4033}"/>
              </a:ext>
            </a:extLst>
          </p:cNvPr>
          <p:cNvSpPr/>
          <p:nvPr userDrawn="1"/>
        </p:nvSpPr>
        <p:spPr>
          <a:xfrm rot="19868680" flipH="1">
            <a:off x="-235796" y="9572118"/>
            <a:ext cx="12474870" cy="5180233"/>
          </a:xfrm>
          <a:custGeom>
            <a:avLst/>
            <a:gdLst>
              <a:gd name="connsiteX0" fmla="*/ 0 w 27047486"/>
              <a:gd name="connsiteY0" fmla="*/ 0 h 11231563"/>
              <a:gd name="connsiteX1" fmla="*/ 20858749 w 27047486"/>
              <a:gd name="connsiteY1" fmla="*/ 0 h 11231563"/>
              <a:gd name="connsiteX2" fmla="*/ 27047486 w 27047486"/>
              <a:gd name="connsiteY2" fmla="*/ 11231563 h 11231563"/>
              <a:gd name="connsiteX3" fmla="*/ 6188737 w 27047486"/>
              <a:gd name="connsiteY3" fmla="*/ 11231563 h 11231563"/>
              <a:gd name="connsiteX4" fmla="*/ 0 w 27047486"/>
              <a:gd name="connsiteY4" fmla="*/ 0 h 1123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47486" h="11231563">
                <a:moveTo>
                  <a:pt x="0" y="0"/>
                </a:moveTo>
                <a:lnTo>
                  <a:pt x="20858749" y="0"/>
                </a:lnTo>
                <a:lnTo>
                  <a:pt x="27047486" y="11231563"/>
                </a:lnTo>
                <a:lnTo>
                  <a:pt x="6188737" y="1123156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Text Placeholder 51">
            <a:extLst>
              <a:ext uri="{FF2B5EF4-FFF2-40B4-BE49-F238E27FC236}">
                <a16:creationId xmlns:a16="http://schemas.microsoft.com/office/drawing/2014/main" id="{5CC8C0A9-A837-41F9-705F-68AB8891E3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70493" y="34935672"/>
            <a:ext cx="22106965" cy="2146222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7200"/>
            </a:lvl1pPr>
            <a:lvl2pPr marL="2477201" indent="-857250" algn="r" rtl="1">
              <a:buClr>
                <a:schemeClr val="accent1"/>
              </a:buClr>
              <a:buFont typeface="Arial" panose="020B0604020202020204" pitchFamily="34" charset="0"/>
              <a:buChar char="•"/>
              <a:defRPr sz="7200"/>
            </a:lvl2pPr>
            <a:lvl3pPr marL="3239902" indent="0" algn="r" rtl="1">
              <a:buNone/>
              <a:defRPr sz="7200"/>
            </a:lvl3pPr>
            <a:lvl4pPr marL="4859853" indent="0" algn="r" rtl="1">
              <a:buNone/>
              <a:defRPr sz="7200"/>
            </a:lvl4pPr>
            <a:lvl5pPr marL="6479804" indent="0" algn="ctr" rtl="1">
              <a:buNone/>
              <a:defRPr sz="7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258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7324D99-1558-4F2F-A75F-BB7B08DCEA72}"/>
              </a:ext>
            </a:extLst>
          </p:cNvPr>
          <p:cNvSpPr/>
          <p:nvPr userDrawn="1"/>
        </p:nvSpPr>
        <p:spPr>
          <a:xfrm>
            <a:off x="-1" y="0"/>
            <a:ext cx="26717987" cy="4444469"/>
          </a:xfrm>
          <a:custGeom>
            <a:avLst/>
            <a:gdLst>
              <a:gd name="connsiteX0" fmla="*/ 0 w 26717987"/>
              <a:gd name="connsiteY0" fmla="*/ 0 h 4444469"/>
              <a:gd name="connsiteX1" fmla="*/ 18651991 w 26717987"/>
              <a:gd name="connsiteY1" fmla="*/ 0 h 4444469"/>
              <a:gd name="connsiteX2" fmla="*/ 26717987 w 26717987"/>
              <a:gd name="connsiteY2" fmla="*/ 4444469 h 4444469"/>
              <a:gd name="connsiteX3" fmla="*/ 3444947 w 26717987"/>
              <a:gd name="connsiteY3" fmla="*/ 4444469 h 4444469"/>
              <a:gd name="connsiteX4" fmla="*/ 0 w 26717987"/>
              <a:gd name="connsiteY4" fmla="*/ 2546259 h 4444469"/>
              <a:gd name="connsiteX5" fmla="*/ 0 w 26717987"/>
              <a:gd name="connsiteY5" fmla="*/ 0 h 444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17987" h="4444469">
                <a:moveTo>
                  <a:pt x="0" y="0"/>
                </a:moveTo>
                <a:lnTo>
                  <a:pt x="18651991" y="0"/>
                </a:lnTo>
                <a:lnTo>
                  <a:pt x="26717987" y="4444469"/>
                </a:lnTo>
                <a:lnTo>
                  <a:pt x="3444947" y="4444469"/>
                </a:lnTo>
                <a:lnTo>
                  <a:pt x="0" y="254625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A4D84B7-36C6-4C71-A515-B70F9E991C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3321079"/>
            <a:ext cx="32399288" cy="12681217"/>
          </a:xfrm>
          <a:custGeom>
            <a:avLst/>
            <a:gdLst>
              <a:gd name="connsiteX0" fmla="*/ 0 w 30757812"/>
              <a:gd name="connsiteY0" fmla="*/ 0 h 12011025"/>
              <a:gd name="connsiteX1" fmla="*/ 30757812 w 30757812"/>
              <a:gd name="connsiteY1" fmla="*/ 0 h 12011025"/>
              <a:gd name="connsiteX2" fmla="*/ 30757812 w 30757812"/>
              <a:gd name="connsiteY2" fmla="*/ 12011025 h 12011025"/>
              <a:gd name="connsiteX3" fmla="*/ 0 w 30757812"/>
              <a:gd name="connsiteY3" fmla="*/ 12011025 h 12011025"/>
              <a:gd name="connsiteX4" fmla="*/ 0 w 30757812"/>
              <a:gd name="connsiteY4" fmla="*/ 0 h 12011025"/>
              <a:gd name="connsiteX0" fmla="*/ 4511040 w 30757812"/>
              <a:gd name="connsiteY0" fmla="*/ 91440 h 12011025"/>
              <a:gd name="connsiteX1" fmla="*/ 30757812 w 30757812"/>
              <a:gd name="connsiteY1" fmla="*/ 0 h 12011025"/>
              <a:gd name="connsiteX2" fmla="*/ 30757812 w 30757812"/>
              <a:gd name="connsiteY2" fmla="*/ 12011025 h 12011025"/>
              <a:gd name="connsiteX3" fmla="*/ 0 w 30757812"/>
              <a:gd name="connsiteY3" fmla="*/ 12011025 h 12011025"/>
              <a:gd name="connsiteX4" fmla="*/ 4511040 w 30757812"/>
              <a:gd name="connsiteY4" fmla="*/ 91440 h 12011025"/>
              <a:gd name="connsiteX0" fmla="*/ 0 w 26246772"/>
              <a:gd name="connsiteY0" fmla="*/ 91440 h 12011025"/>
              <a:gd name="connsiteX1" fmla="*/ 26246772 w 26246772"/>
              <a:gd name="connsiteY1" fmla="*/ 0 h 12011025"/>
              <a:gd name="connsiteX2" fmla="*/ 26246772 w 26246772"/>
              <a:gd name="connsiteY2" fmla="*/ 12011025 h 12011025"/>
              <a:gd name="connsiteX3" fmla="*/ 16824960 w 26246772"/>
              <a:gd name="connsiteY3" fmla="*/ 11980545 h 12011025"/>
              <a:gd name="connsiteX4" fmla="*/ 0 w 26246772"/>
              <a:gd name="connsiteY4" fmla="*/ 91440 h 12011025"/>
              <a:gd name="connsiteX0" fmla="*/ 0 w 26246772"/>
              <a:gd name="connsiteY0" fmla="*/ 91440 h 12011025"/>
              <a:gd name="connsiteX1" fmla="*/ 26246772 w 26246772"/>
              <a:gd name="connsiteY1" fmla="*/ 0 h 12011025"/>
              <a:gd name="connsiteX2" fmla="*/ 26246772 w 26246772"/>
              <a:gd name="connsiteY2" fmla="*/ 12011025 h 12011025"/>
              <a:gd name="connsiteX3" fmla="*/ 16824960 w 26246772"/>
              <a:gd name="connsiteY3" fmla="*/ 11980545 h 12011025"/>
              <a:gd name="connsiteX4" fmla="*/ 4171337 w 26246772"/>
              <a:gd name="connsiteY4" fmla="*/ 3018937 h 12011025"/>
              <a:gd name="connsiteX5" fmla="*/ 0 w 26246772"/>
              <a:gd name="connsiteY5" fmla="*/ 91440 h 12011025"/>
              <a:gd name="connsiteX0" fmla="*/ 0 w 26246772"/>
              <a:gd name="connsiteY0" fmla="*/ 91440 h 12011025"/>
              <a:gd name="connsiteX1" fmla="*/ 26246772 w 26246772"/>
              <a:gd name="connsiteY1" fmla="*/ 0 h 12011025"/>
              <a:gd name="connsiteX2" fmla="*/ 26246772 w 26246772"/>
              <a:gd name="connsiteY2" fmla="*/ 12011025 h 12011025"/>
              <a:gd name="connsiteX3" fmla="*/ 16824960 w 26246772"/>
              <a:gd name="connsiteY3" fmla="*/ 11980545 h 12011025"/>
              <a:gd name="connsiteX4" fmla="*/ 57279 w 26246772"/>
              <a:gd name="connsiteY4" fmla="*/ 3136167 h 12011025"/>
              <a:gd name="connsiteX5" fmla="*/ 0 w 26246772"/>
              <a:gd name="connsiteY5" fmla="*/ 91440 h 12011025"/>
              <a:gd name="connsiteX0" fmla="*/ 0 w 26246772"/>
              <a:gd name="connsiteY0" fmla="*/ 91440 h 12011025"/>
              <a:gd name="connsiteX1" fmla="*/ 26246772 w 26246772"/>
              <a:gd name="connsiteY1" fmla="*/ 0 h 12011025"/>
              <a:gd name="connsiteX2" fmla="*/ 26246772 w 26246772"/>
              <a:gd name="connsiteY2" fmla="*/ 12011025 h 12011025"/>
              <a:gd name="connsiteX3" fmla="*/ 16824960 w 26246772"/>
              <a:gd name="connsiteY3" fmla="*/ 11980545 h 12011025"/>
              <a:gd name="connsiteX4" fmla="*/ 57279 w 26246772"/>
              <a:gd name="connsiteY4" fmla="*/ 3136167 h 12011025"/>
              <a:gd name="connsiteX5" fmla="*/ 0 w 26246772"/>
              <a:gd name="connsiteY5" fmla="*/ 91440 h 12011025"/>
              <a:gd name="connsiteX0" fmla="*/ 0 w 26246772"/>
              <a:gd name="connsiteY0" fmla="*/ 91440 h 12011025"/>
              <a:gd name="connsiteX1" fmla="*/ 26246772 w 26246772"/>
              <a:gd name="connsiteY1" fmla="*/ 0 h 12011025"/>
              <a:gd name="connsiteX2" fmla="*/ 26246772 w 26246772"/>
              <a:gd name="connsiteY2" fmla="*/ 12011025 h 12011025"/>
              <a:gd name="connsiteX3" fmla="*/ 16824960 w 26246772"/>
              <a:gd name="connsiteY3" fmla="*/ 11980545 h 12011025"/>
              <a:gd name="connsiteX4" fmla="*/ 57279 w 26246772"/>
              <a:gd name="connsiteY4" fmla="*/ 3136167 h 12011025"/>
              <a:gd name="connsiteX5" fmla="*/ 0 w 26246772"/>
              <a:gd name="connsiteY5" fmla="*/ 91440 h 12011025"/>
              <a:gd name="connsiteX0" fmla="*/ 14466 w 26261238"/>
              <a:gd name="connsiteY0" fmla="*/ 91440 h 12011025"/>
              <a:gd name="connsiteX1" fmla="*/ 26261238 w 26261238"/>
              <a:gd name="connsiteY1" fmla="*/ 0 h 12011025"/>
              <a:gd name="connsiteX2" fmla="*/ 26261238 w 26261238"/>
              <a:gd name="connsiteY2" fmla="*/ 12011025 h 12011025"/>
              <a:gd name="connsiteX3" fmla="*/ 16839426 w 26261238"/>
              <a:gd name="connsiteY3" fmla="*/ 11980545 h 12011025"/>
              <a:gd name="connsiteX4" fmla="*/ 0 w 26261238"/>
              <a:gd name="connsiteY4" fmla="*/ 3113307 h 12011025"/>
              <a:gd name="connsiteX5" fmla="*/ 14466 w 26261238"/>
              <a:gd name="connsiteY5" fmla="*/ 91440 h 12011025"/>
              <a:gd name="connsiteX0" fmla="*/ 0 w 26266339"/>
              <a:gd name="connsiteY0" fmla="*/ 91440 h 12011025"/>
              <a:gd name="connsiteX1" fmla="*/ 26266339 w 26266339"/>
              <a:gd name="connsiteY1" fmla="*/ 0 h 12011025"/>
              <a:gd name="connsiteX2" fmla="*/ 26266339 w 26266339"/>
              <a:gd name="connsiteY2" fmla="*/ 12011025 h 12011025"/>
              <a:gd name="connsiteX3" fmla="*/ 16844527 w 26266339"/>
              <a:gd name="connsiteY3" fmla="*/ 11980545 h 12011025"/>
              <a:gd name="connsiteX4" fmla="*/ 5101 w 26266339"/>
              <a:gd name="connsiteY4" fmla="*/ 3113307 h 12011025"/>
              <a:gd name="connsiteX5" fmla="*/ 0 w 26266339"/>
              <a:gd name="connsiteY5" fmla="*/ 91440 h 12011025"/>
              <a:gd name="connsiteX0" fmla="*/ 0 w 26266339"/>
              <a:gd name="connsiteY0" fmla="*/ 91440 h 12011025"/>
              <a:gd name="connsiteX1" fmla="*/ 26266339 w 26266339"/>
              <a:gd name="connsiteY1" fmla="*/ 0 h 12011025"/>
              <a:gd name="connsiteX2" fmla="*/ 26266339 w 26266339"/>
              <a:gd name="connsiteY2" fmla="*/ 12011025 h 12011025"/>
              <a:gd name="connsiteX3" fmla="*/ 11015129 w 26266339"/>
              <a:gd name="connsiteY3" fmla="*/ 11862444 h 12011025"/>
              <a:gd name="connsiteX4" fmla="*/ 5101 w 26266339"/>
              <a:gd name="connsiteY4" fmla="*/ 3113307 h 12011025"/>
              <a:gd name="connsiteX5" fmla="*/ 0 w 26266339"/>
              <a:gd name="connsiteY5" fmla="*/ 91440 h 1201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66339" h="12011025">
                <a:moveTo>
                  <a:pt x="0" y="91440"/>
                </a:moveTo>
                <a:lnTo>
                  <a:pt x="26266339" y="0"/>
                </a:lnTo>
                <a:lnTo>
                  <a:pt x="26266339" y="12011025"/>
                </a:lnTo>
                <a:lnTo>
                  <a:pt x="11015129" y="11862444"/>
                </a:lnTo>
                <a:lnTo>
                  <a:pt x="5101" y="3113307"/>
                </a:lnTo>
                <a:cubicBezTo>
                  <a:pt x="3401" y="2106018"/>
                  <a:pt x="1700" y="1098729"/>
                  <a:pt x="0" y="9144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C529DBD-B09F-4ECC-A341-0576763B151A}"/>
              </a:ext>
            </a:extLst>
          </p:cNvPr>
          <p:cNvSpPr/>
          <p:nvPr userDrawn="1"/>
        </p:nvSpPr>
        <p:spPr>
          <a:xfrm>
            <a:off x="914399" y="42576318"/>
            <a:ext cx="30664151" cy="186722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755BE02-1264-4857-860D-BFF5304DA7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4399" y="17526531"/>
            <a:ext cx="30664150" cy="3055937"/>
          </a:xfrm>
        </p:spPr>
        <p:txBody>
          <a:bodyPr>
            <a:noAutofit/>
          </a:bodyPr>
          <a:lstStyle>
            <a:lvl1pPr marL="0" indent="0" algn="l" rtl="0">
              <a:buNone/>
              <a:defRPr sz="11900" b="1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1pPr>
            <a:lvl2pPr marL="1619951" indent="0" algn="r" rtl="1">
              <a:buNone/>
              <a:defRPr b="1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2pPr>
            <a:lvl3pPr marL="3239902" indent="0" algn="r" rtl="1">
              <a:buNone/>
              <a:defRPr b="1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3pPr>
            <a:lvl4pPr marL="4859853" indent="0" algn="r" rtl="1">
              <a:buNone/>
              <a:defRPr b="1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4pPr>
            <a:lvl5pPr marL="6479804" indent="0" algn="r" rtl="1">
              <a:buNone/>
              <a:defRPr b="1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897AC675-1342-4A1C-AD2A-A3543B55C4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48201" y="21413305"/>
            <a:ext cx="14230348" cy="1430531"/>
          </a:xfrm>
        </p:spPr>
        <p:txBody>
          <a:bodyPr>
            <a:normAutofit/>
          </a:bodyPr>
          <a:lstStyle>
            <a:lvl1pPr marL="0" indent="0" algn="l" rtl="0">
              <a:buNone/>
              <a:defRPr sz="7000" b="1">
                <a:solidFill>
                  <a:schemeClr val="accent1"/>
                </a:solidFill>
              </a:defRPr>
            </a:lvl1pPr>
            <a:lvl2pPr algn="r" rtl="1">
              <a:defRPr b="1">
                <a:solidFill>
                  <a:schemeClr val="accent1"/>
                </a:solidFill>
              </a:defRPr>
            </a:lvl2pPr>
            <a:lvl3pPr algn="r" rtl="1">
              <a:defRPr b="1">
                <a:solidFill>
                  <a:schemeClr val="accent1"/>
                </a:solidFill>
              </a:defRPr>
            </a:lvl3pPr>
            <a:lvl4pPr algn="r" rtl="1">
              <a:defRPr b="1">
                <a:solidFill>
                  <a:schemeClr val="accent1"/>
                </a:solidFill>
              </a:defRPr>
            </a:lvl4pPr>
            <a:lvl5pPr algn="r" rtl="1"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3807F129-09A8-4DFF-9111-33242D4EBA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348201" y="23401957"/>
            <a:ext cx="14230348" cy="7571530"/>
          </a:xfrm>
        </p:spPr>
        <p:txBody>
          <a:bodyPr>
            <a:noAutofit/>
          </a:bodyPr>
          <a:lstStyle>
            <a:lvl1pPr marL="0" indent="0" algn="l" rtl="0">
              <a:buNone/>
              <a:defRPr sz="5400"/>
            </a:lvl1pPr>
            <a:lvl2pPr marL="1619951" indent="0" algn="l" rtl="0">
              <a:buNone/>
              <a:defRPr sz="5400"/>
            </a:lvl2pPr>
            <a:lvl3pPr marL="3239902" indent="0" algn="l" rtl="0">
              <a:buNone/>
              <a:defRPr sz="5400"/>
            </a:lvl3pPr>
            <a:lvl4pPr marL="4859853" indent="0" algn="l" rtl="0">
              <a:buNone/>
              <a:defRPr sz="5400"/>
            </a:lvl4pPr>
            <a:lvl5pPr marL="6479804" indent="0" algn="l" rtl="0">
              <a:buNone/>
              <a:defRPr sz="5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5" name="Text Placeholder 49">
            <a:extLst>
              <a:ext uri="{FF2B5EF4-FFF2-40B4-BE49-F238E27FC236}">
                <a16:creationId xmlns:a16="http://schemas.microsoft.com/office/drawing/2014/main" id="{F881E948-F696-44E2-AA83-28F08F4ECB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48201" y="31898190"/>
            <a:ext cx="14230348" cy="1430531"/>
          </a:xfrm>
        </p:spPr>
        <p:txBody>
          <a:bodyPr>
            <a:normAutofit/>
          </a:bodyPr>
          <a:lstStyle>
            <a:lvl1pPr marL="0" indent="0" algn="l" rtl="0">
              <a:buNone/>
              <a:defRPr sz="7000" b="1">
                <a:solidFill>
                  <a:schemeClr val="accent1"/>
                </a:solidFill>
              </a:defRPr>
            </a:lvl1pPr>
            <a:lvl2pPr algn="r" rtl="1">
              <a:defRPr b="1">
                <a:solidFill>
                  <a:schemeClr val="accent1"/>
                </a:solidFill>
              </a:defRPr>
            </a:lvl2pPr>
            <a:lvl3pPr algn="r" rtl="1">
              <a:defRPr b="1">
                <a:solidFill>
                  <a:schemeClr val="accent1"/>
                </a:solidFill>
              </a:defRPr>
            </a:lvl3pPr>
            <a:lvl4pPr algn="r" rtl="1">
              <a:defRPr b="1">
                <a:solidFill>
                  <a:schemeClr val="accent1"/>
                </a:solidFill>
              </a:defRPr>
            </a:lvl4pPr>
            <a:lvl5pPr algn="r" rtl="1"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6" name="Text Placeholder 51">
            <a:extLst>
              <a:ext uri="{FF2B5EF4-FFF2-40B4-BE49-F238E27FC236}">
                <a16:creationId xmlns:a16="http://schemas.microsoft.com/office/drawing/2014/main" id="{FED32CBA-AAEB-4AE0-80FD-B2366F4C98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348201" y="33886842"/>
            <a:ext cx="14230348" cy="7571530"/>
          </a:xfrm>
        </p:spPr>
        <p:txBody>
          <a:bodyPr>
            <a:noAutofit/>
          </a:bodyPr>
          <a:lstStyle>
            <a:lvl1pPr marL="0" indent="0" algn="l" rtl="0">
              <a:buNone/>
              <a:defRPr sz="5400"/>
            </a:lvl1pPr>
            <a:lvl2pPr marL="1619951" indent="0" algn="l" rtl="0">
              <a:buNone/>
              <a:defRPr sz="5400"/>
            </a:lvl2pPr>
            <a:lvl3pPr marL="3239902" indent="0" algn="l" rtl="0">
              <a:buNone/>
              <a:defRPr sz="5400"/>
            </a:lvl3pPr>
            <a:lvl4pPr marL="4859853" indent="0" algn="l" rtl="0">
              <a:buNone/>
              <a:defRPr sz="5400"/>
            </a:lvl4pPr>
            <a:lvl5pPr marL="6479804" indent="0" algn="l" rtl="0">
              <a:buNone/>
              <a:defRPr sz="5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9" name="Text Placeholder 49">
            <a:extLst>
              <a:ext uri="{FF2B5EF4-FFF2-40B4-BE49-F238E27FC236}">
                <a16:creationId xmlns:a16="http://schemas.microsoft.com/office/drawing/2014/main" id="{BF4A06A3-3696-4986-B3AE-28C319F4BDE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4399" y="21413305"/>
            <a:ext cx="14230348" cy="1430531"/>
          </a:xfrm>
        </p:spPr>
        <p:txBody>
          <a:bodyPr>
            <a:normAutofit/>
          </a:bodyPr>
          <a:lstStyle>
            <a:lvl1pPr marL="0" indent="0" algn="l" rtl="0">
              <a:buNone/>
              <a:defRPr sz="7000" b="1">
                <a:solidFill>
                  <a:schemeClr val="accent1"/>
                </a:solidFill>
              </a:defRPr>
            </a:lvl1pPr>
            <a:lvl2pPr algn="r" rtl="1">
              <a:defRPr b="1">
                <a:solidFill>
                  <a:schemeClr val="accent1"/>
                </a:solidFill>
              </a:defRPr>
            </a:lvl2pPr>
            <a:lvl3pPr algn="r" rtl="1">
              <a:defRPr b="1">
                <a:solidFill>
                  <a:schemeClr val="accent1"/>
                </a:solidFill>
              </a:defRPr>
            </a:lvl3pPr>
            <a:lvl4pPr algn="r" rtl="1">
              <a:defRPr b="1">
                <a:solidFill>
                  <a:schemeClr val="accent1"/>
                </a:solidFill>
              </a:defRPr>
            </a:lvl4pPr>
            <a:lvl5pPr algn="r" rtl="1"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791A32E3-C87F-4A8B-9E31-AE817A82000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4399" y="23401957"/>
            <a:ext cx="14230348" cy="7571530"/>
          </a:xfrm>
        </p:spPr>
        <p:txBody>
          <a:bodyPr>
            <a:noAutofit/>
          </a:bodyPr>
          <a:lstStyle>
            <a:lvl1pPr marL="0" indent="0" algn="l" rtl="0">
              <a:buNone/>
              <a:defRPr sz="5400"/>
            </a:lvl1pPr>
            <a:lvl2pPr marL="1619951" indent="0" algn="l" rtl="0">
              <a:buNone/>
              <a:defRPr sz="5400"/>
            </a:lvl2pPr>
            <a:lvl3pPr marL="3239902" indent="0" algn="l" rtl="0">
              <a:buNone/>
              <a:defRPr sz="5400"/>
            </a:lvl3pPr>
            <a:lvl4pPr marL="4859853" indent="0" algn="l" rtl="0">
              <a:buNone/>
              <a:defRPr sz="5400"/>
            </a:lvl4pPr>
            <a:lvl5pPr marL="6479804" indent="0" algn="l" rtl="0">
              <a:buNone/>
              <a:defRPr sz="5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1" name="Text Placeholder 49">
            <a:extLst>
              <a:ext uri="{FF2B5EF4-FFF2-40B4-BE49-F238E27FC236}">
                <a16:creationId xmlns:a16="http://schemas.microsoft.com/office/drawing/2014/main" id="{265E78CF-F4AF-4977-8237-EE1A2D4668E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4399" y="31898190"/>
            <a:ext cx="14230348" cy="1430531"/>
          </a:xfrm>
        </p:spPr>
        <p:txBody>
          <a:bodyPr>
            <a:normAutofit/>
          </a:bodyPr>
          <a:lstStyle>
            <a:lvl1pPr marL="0" indent="0" algn="l" rtl="0">
              <a:buNone/>
              <a:defRPr sz="7000" b="1">
                <a:solidFill>
                  <a:schemeClr val="accent1"/>
                </a:solidFill>
              </a:defRPr>
            </a:lvl1pPr>
            <a:lvl2pPr algn="r" rtl="1">
              <a:defRPr b="1">
                <a:solidFill>
                  <a:schemeClr val="accent1"/>
                </a:solidFill>
              </a:defRPr>
            </a:lvl2pPr>
            <a:lvl3pPr algn="r" rtl="1">
              <a:defRPr b="1">
                <a:solidFill>
                  <a:schemeClr val="accent1"/>
                </a:solidFill>
              </a:defRPr>
            </a:lvl3pPr>
            <a:lvl4pPr algn="r" rtl="1">
              <a:defRPr b="1">
                <a:solidFill>
                  <a:schemeClr val="accent1"/>
                </a:solidFill>
              </a:defRPr>
            </a:lvl4pPr>
            <a:lvl5pPr algn="r" rtl="1"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2" name="Text Placeholder 51">
            <a:extLst>
              <a:ext uri="{FF2B5EF4-FFF2-40B4-BE49-F238E27FC236}">
                <a16:creationId xmlns:a16="http://schemas.microsoft.com/office/drawing/2014/main" id="{C2E09F98-919D-4DE1-90FA-BB2E8D56175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4399" y="33886842"/>
            <a:ext cx="14230348" cy="7571530"/>
          </a:xfrm>
        </p:spPr>
        <p:txBody>
          <a:bodyPr>
            <a:noAutofit/>
          </a:bodyPr>
          <a:lstStyle>
            <a:lvl1pPr marL="0" indent="0" algn="l" rtl="0">
              <a:buNone/>
              <a:defRPr sz="5400"/>
            </a:lvl1pPr>
            <a:lvl2pPr marL="1619951" indent="0" algn="l" rtl="0">
              <a:buNone/>
              <a:defRPr sz="5400"/>
            </a:lvl2pPr>
            <a:lvl3pPr marL="3239902" indent="0" algn="l" rtl="0">
              <a:buNone/>
              <a:defRPr sz="5400"/>
            </a:lvl3pPr>
            <a:lvl4pPr marL="4859853" indent="0" algn="l" rtl="0">
              <a:buNone/>
              <a:defRPr sz="5400"/>
            </a:lvl4pPr>
            <a:lvl5pPr marL="6479804" indent="0" algn="l" rtl="0">
              <a:buNone/>
              <a:defRPr sz="5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3F2B534-6883-4173-BB4A-D0D90BD139B9}"/>
              </a:ext>
            </a:extLst>
          </p:cNvPr>
          <p:cNvSpPr/>
          <p:nvPr userDrawn="1"/>
        </p:nvSpPr>
        <p:spPr>
          <a:xfrm rot="1731320">
            <a:off x="19301558" y="9034234"/>
            <a:ext cx="12474870" cy="5180233"/>
          </a:xfrm>
          <a:custGeom>
            <a:avLst/>
            <a:gdLst>
              <a:gd name="connsiteX0" fmla="*/ 0 w 27047486"/>
              <a:gd name="connsiteY0" fmla="*/ 0 h 11231563"/>
              <a:gd name="connsiteX1" fmla="*/ 20858749 w 27047486"/>
              <a:gd name="connsiteY1" fmla="*/ 0 h 11231563"/>
              <a:gd name="connsiteX2" fmla="*/ 27047486 w 27047486"/>
              <a:gd name="connsiteY2" fmla="*/ 11231563 h 11231563"/>
              <a:gd name="connsiteX3" fmla="*/ 6188737 w 27047486"/>
              <a:gd name="connsiteY3" fmla="*/ 11231563 h 11231563"/>
              <a:gd name="connsiteX4" fmla="*/ 0 w 27047486"/>
              <a:gd name="connsiteY4" fmla="*/ 0 h 1123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47486" h="11231563">
                <a:moveTo>
                  <a:pt x="0" y="0"/>
                </a:moveTo>
                <a:lnTo>
                  <a:pt x="20858749" y="0"/>
                </a:lnTo>
                <a:lnTo>
                  <a:pt x="27047486" y="11231563"/>
                </a:lnTo>
                <a:lnTo>
                  <a:pt x="6188737" y="1123156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72000"/>
                </a:schemeClr>
              </a:gs>
              <a:gs pos="100000">
                <a:schemeClr val="accent1">
                  <a:alpha val="76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D4EED-F415-4799-A944-BFC0DEF2AB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8355" y="437598"/>
            <a:ext cx="8833629" cy="219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28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2475BB1-323B-440A-8854-2795E2167521}"/>
              </a:ext>
            </a:extLst>
          </p:cNvPr>
          <p:cNvSpPr/>
          <p:nvPr userDrawn="1"/>
        </p:nvSpPr>
        <p:spPr>
          <a:xfrm rot="2137893">
            <a:off x="-2390942" y="8096316"/>
            <a:ext cx="14267794" cy="6755826"/>
          </a:xfrm>
          <a:custGeom>
            <a:avLst/>
            <a:gdLst>
              <a:gd name="connsiteX0" fmla="*/ 0 w 14267794"/>
              <a:gd name="connsiteY0" fmla="*/ 0 h 6755826"/>
              <a:gd name="connsiteX1" fmla="*/ 14267794 w 14267794"/>
              <a:gd name="connsiteY1" fmla="*/ 0 h 6755826"/>
              <a:gd name="connsiteX2" fmla="*/ 4842326 w 14267794"/>
              <a:gd name="connsiteY2" fmla="*/ 6755826 h 6755826"/>
              <a:gd name="connsiteX3" fmla="*/ 0 w 14267794"/>
              <a:gd name="connsiteY3" fmla="*/ 0 h 675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7794" h="6755826">
                <a:moveTo>
                  <a:pt x="0" y="0"/>
                </a:moveTo>
                <a:lnTo>
                  <a:pt x="14267794" y="0"/>
                </a:lnTo>
                <a:lnTo>
                  <a:pt x="4842326" y="6755826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A06C427C-4602-4684-974A-7F48F9D3CD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17620" y="4724400"/>
            <a:ext cx="4339615" cy="6905625"/>
          </a:xfrm>
          <a:custGeom>
            <a:avLst/>
            <a:gdLst>
              <a:gd name="connsiteX0" fmla="*/ 0 w 4338637"/>
              <a:gd name="connsiteY0" fmla="*/ 0 h 7058025"/>
              <a:gd name="connsiteX1" fmla="*/ 4338637 w 4338637"/>
              <a:gd name="connsiteY1" fmla="*/ 0 h 7058025"/>
              <a:gd name="connsiteX2" fmla="*/ 4338637 w 4338637"/>
              <a:gd name="connsiteY2" fmla="*/ 7058025 h 7058025"/>
              <a:gd name="connsiteX3" fmla="*/ 0 w 4338637"/>
              <a:gd name="connsiteY3" fmla="*/ 7058025 h 7058025"/>
              <a:gd name="connsiteX4" fmla="*/ 0 w 4338637"/>
              <a:gd name="connsiteY4" fmla="*/ 0 h 7058025"/>
              <a:gd name="connsiteX0" fmla="*/ 10160 w 4338637"/>
              <a:gd name="connsiteY0" fmla="*/ 152400 h 7058025"/>
              <a:gd name="connsiteX1" fmla="*/ 4338637 w 4338637"/>
              <a:gd name="connsiteY1" fmla="*/ 0 h 7058025"/>
              <a:gd name="connsiteX2" fmla="*/ 4338637 w 4338637"/>
              <a:gd name="connsiteY2" fmla="*/ 7058025 h 7058025"/>
              <a:gd name="connsiteX3" fmla="*/ 0 w 4338637"/>
              <a:gd name="connsiteY3" fmla="*/ 7058025 h 7058025"/>
              <a:gd name="connsiteX4" fmla="*/ 10160 w 4338637"/>
              <a:gd name="connsiteY4" fmla="*/ 152400 h 7058025"/>
              <a:gd name="connsiteX0" fmla="*/ 10160 w 4348797"/>
              <a:gd name="connsiteY0" fmla="*/ 0 h 6905625"/>
              <a:gd name="connsiteX1" fmla="*/ 4348797 w 4348797"/>
              <a:gd name="connsiteY1" fmla="*/ 3108960 h 6905625"/>
              <a:gd name="connsiteX2" fmla="*/ 4338637 w 4348797"/>
              <a:gd name="connsiteY2" fmla="*/ 6905625 h 6905625"/>
              <a:gd name="connsiteX3" fmla="*/ 0 w 4348797"/>
              <a:gd name="connsiteY3" fmla="*/ 6905625 h 6905625"/>
              <a:gd name="connsiteX4" fmla="*/ 10160 w 4348797"/>
              <a:gd name="connsiteY4" fmla="*/ 0 h 6905625"/>
              <a:gd name="connsiteX0" fmla="*/ 978 w 4339615"/>
              <a:gd name="connsiteY0" fmla="*/ 0 h 6905625"/>
              <a:gd name="connsiteX1" fmla="*/ 4339615 w 4339615"/>
              <a:gd name="connsiteY1" fmla="*/ 3108960 h 6905625"/>
              <a:gd name="connsiteX2" fmla="*/ 4329455 w 4339615"/>
              <a:gd name="connsiteY2" fmla="*/ 6905625 h 6905625"/>
              <a:gd name="connsiteX3" fmla="*/ 978 w 4339615"/>
              <a:gd name="connsiteY3" fmla="*/ 3745865 h 6905625"/>
              <a:gd name="connsiteX4" fmla="*/ 978 w 4339615"/>
              <a:gd name="connsiteY4" fmla="*/ 0 h 69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9615" h="6905625">
                <a:moveTo>
                  <a:pt x="978" y="0"/>
                </a:moveTo>
                <a:lnTo>
                  <a:pt x="4339615" y="3108960"/>
                </a:lnTo>
                <a:cubicBezTo>
                  <a:pt x="4336228" y="4374515"/>
                  <a:pt x="4332842" y="5640070"/>
                  <a:pt x="4329455" y="6905625"/>
                </a:cubicBezTo>
                <a:lnTo>
                  <a:pt x="978" y="3745865"/>
                </a:lnTo>
                <a:cubicBezTo>
                  <a:pt x="4365" y="1443990"/>
                  <a:pt x="-2409" y="2301875"/>
                  <a:pt x="978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A4D84B7-36C6-4C71-A515-B70F9E991C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399" y="873125"/>
            <a:ext cx="30664151" cy="12011025"/>
          </a:xfrm>
          <a:custGeom>
            <a:avLst/>
            <a:gdLst>
              <a:gd name="connsiteX0" fmla="*/ 0 w 30757812"/>
              <a:gd name="connsiteY0" fmla="*/ 0 h 12011025"/>
              <a:gd name="connsiteX1" fmla="*/ 30757812 w 30757812"/>
              <a:gd name="connsiteY1" fmla="*/ 0 h 12011025"/>
              <a:gd name="connsiteX2" fmla="*/ 30757812 w 30757812"/>
              <a:gd name="connsiteY2" fmla="*/ 12011025 h 12011025"/>
              <a:gd name="connsiteX3" fmla="*/ 0 w 30757812"/>
              <a:gd name="connsiteY3" fmla="*/ 12011025 h 12011025"/>
              <a:gd name="connsiteX4" fmla="*/ 0 w 30757812"/>
              <a:gd name="connsiteY4" fmla="*/ 0 h 12011025"/>
              <a:gd name="connsiteX0" fmla="*/ 4511040 w 30757812"/>
              <a:gd name="connsiteY0" fmla="*/ 91440 h 12011025"/>
              <a:gd name="connsiteX1" fmla="*/ 30757812 w 30757812"/>
              <a:gd name="connsiteY1" fmla="*/ 0 h 12011025"/>
              <a:gd name="connsiteX2" fmla="*/ 30757812 w 30757812"/>
              <a:gd name="connsiteY2" fmla="*/ 12011025 h 12011025"/>
              <a:gd name="connsiteX3" fmla="*/ 0 w 30757812"/>
              <a:gd name="connsiteY3" fmla="*/ 12011025 h 12011025"/>
              <a:gd name="connsiteX4" fmla="*/ 4511040 w 30757812"/>
              <a:gd name="connsiteY4" fmla="*/ 91440 h 12011025"/>
              <a:gd name="connsiteX0" fmla="*/ 0 w 26246772"/>
              <a:gd name="connsiteY0" fmla="*/ 91440 h 12011025"/>
              <a:gd name="connsiteX1" fmla="*/ 26246772 w 26246772"/>
              <a:gd name="connsiteY1" fmla="*/ 0 h 12011025"/>
              <a:gd name="connsiteX2" fmla="*/ 26246772 w 26246772"/>
              <a:gd name="connsiteY2" fmla="*/ 12011025 h 12011025"/>
              <a:gd name="connsiteX3" fmla="*/ 16824960 w 26246772"/>
              <a:gd name="connsiteY3" fmla="*/ 11980545 h 12011025"/>
              <a:gd name="connsiteX4" fmla="*/ 0 w 26246772"/>
              <a:gd name="connsiteY4" fmla="*/ 91440 h 1201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46772" h="12011025">
                <a:moveTo>
                  <a:pt x="0" y="91440"/>
                </a:moveTo>
                <a:lnTo>
                  <a:pt x="26246772" y="0"/>
                </a:lnTo>
                <a:lnTo>
                  <a:pt x="26246772" y="12011025"/>
                </a:lnTo>
                <a:lnTo>
                  <a:pt x="16824960" y="11980545"/>
                </a:lnTo>
                <a:lnTo>
                  <a:pt x="0" y="9144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C529DBD-B09F-4ECC-A341-0576763B151A}"/>
              </a:ext>
            </a:extLst>
          </p:cNvPr>
          <p:cNvSpPr/>
          <p:nvPr userDrawn="1"/>
        </p:nvSpPr>
        <p:spPr>
          <a:xfrm>
            <a:off x="914399" y="42576318"/>
            <a:ext cx="30664151" cy="186722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755BE02-1264-4857-860D-BFF5304DA7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76417" y="13930022"/>
            <a:ext cx="20840157" cy="3055937"/>
          </a:xfrm>
        </p:spPr>
        <p:txBody>
          <a:bodyPr anchor="ctr">
            <a:noAutofit/>
          </a:bodyPr>
          <a:lstStyle>
            <a:lvl1pPr marL="0" indent="0" algn="r" rtl="1">
              <a:buNone/>
              <a:defRPr sz="11900" b="1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1pPr>
            <a:lvl2pPr marL="1619951" indent="0" algn="r" rtl="1">
              <a:buNone/>
              <a:defRPr b="1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2pPr>
            <a:lvl3pPr marL="3239902" indent="0" algn="r" rtl="1">
              <a:buNone/>
              <a:defRPr b="1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3pPr>
            <a:lvl4pPr marL="4859853" indent="0" algn="r" rtl="1">
              <a:buNone/>
              <a:defRPr b="1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4pPr>
            <a:lvl5pPr marL="6479804" indent="0" algn="r" rtl="1">
              <a:buNone/>
              <a:defRPr b="1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897AC675-1342-4A1C-AD2A-A3543B55C4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48201" y="18135600"/>
            <a:ext cx="14230348" cy="1430531"/>
          </a:xfrm>
        </p:spPr>
        <p:txBody>
          <a:bodyPr>
            <a:normAutofit/>
          </a:bodyPr>
          <a:lstStyle>
            <a:lvl1pPr marL="0" indent="0" algn="r" rtl="1">
              <a:buNone/>
              <a:defRPr sz="7000" b="1">
                <a:solidFill>
                  <a:schemeClr val="accent1"/>
                </a:solidFill>
              </a:defRPr>
            </a:lvl1pPr>
            <a:lvl2pPr algn="r" rtl="1">
              <a:defRPr b="1">
                <a:solidFill>
                  <a:schemeClr val="accent1"/>
                </a:solidFill>
              </a:defRPr>
            </a:lvl2pPr>
            <a:lvl3pPr algn="r" rtl="1">
              <a:defRPr b="1">
                <a:solidFill>
                  <a:schemeClr val="accent1"/>
                </a:solidFill>
              </a:defRPr>
            </a:lvl3pPr>
            <a:lvl4pPr algn="r" rtl="1">
              <a:defRPr b="1">
                <a:solidFill>
                  <a:schemeClr val="accent1"/>
                </a:solidFill>
              </a:defRPr>
            </a:lvl4pPr>
            <a:lvl5pPr algn="r" rtl="1"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3807F129-09A8-4DFF-9111-33242D4EBA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348201" y="20140242"/>
            <a:ext cx="14230348" cy="5543550"/>
          </a:xfrm>
        </p:spPr>
        <p:txBody>
          <a:bodyPr>
            <a:noAutofit/>
          </a:bodyPr>
          <a:lstStyle>
            <a:lvl1pPr marL="0" indent="0" algn="r" rtl="1">
              <a:buNone/>
              <a:defRPr sz="5400"/>
            </a:lvl1pPr>
            <a:lvl2pPr marL="1619951" indent="0" algn="r" rtl="1">
              <a:buNone/>
              <a:defRPr sz="5400"/>
            </a:lvl2pPr>
            <a:lvl3pPr marL="3239902" indent="0" algn="r" rtl="1">
              <a:buNone/>
              <a:defRPr sz="5400"/>
            </a:lvl3pPr>
            <a:lvl4pPr marL="4859853" indent="0" algn="r" rtl="1">
              <a:buNone/>
              <a:defRPr sz="5400"/>
            </a:lvl4pPr>
            <a:lvl5pPr marL="6479804" indent="0" algn="r" rtl="1">
              <a:buNone/>
              <a:defRPr sz="5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5" name="Text Placeholder 49">
            <a:extLst>
              <a:ext uri="{FF2B5EF4-FFF2-40B4-BE49-F238E27FC236}">
                <a16:creationId xmlns:a16="http://schemas.microsoft.com/office/drawing/2014/main" id="{F881E948-F696-44E2-AA83-28F08F4ECB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48201" y="26265251"/>
            <a:ext cx="14230348" cy="1430531"/>
          </a:xfrm>
        </p:spPr>
        <p:txBody>
          <a:bodyPr>
            <a:normAutofit/>
          </a:bodyPr>
          <a:lstStyle>
            <a:lvl1pPr marL="0" indent="0" algn="r" rtl="1">
              <a:buNone/>
              <a:defRPr sz="7000" b="1">
                <a:solidFill>
                  <a:schemeClr val="accent1"/>
                </a:solidFill>
              </a:defRPr>
            </a:lvl1pPr>
            <a:lvl2pPr algn="r" rtl="1">
              <a:defRPr b="1">
                <a:solidFill>
                  <a:schemeClr val="accent1"/>
                </a:solidFill>
              </a:defRPr>
            </a:lvl2pPr>
            <a:lvl3pPr algn="r" rtl="1">
              <a:defRPr b="1">
                <a:solidFill>
                  <a:schemeClr val="accent1"/>
                </a:solidFill>
              </a:defRPr>
            </a:lvl3pPr>
            <a:lvl4pPr algn="r" rtl="1">
              <a:defRPr b="1">
                <a:solidFill>
                  <a:schemeClr val="accent1"/>
                </a:solidFill>
              </a:defRPr>
            </a:lvl4pPr>
            <a:lvl5pPr algn="r" rtl="1"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6" name="Text Placeholder 51">
            <a:extLst>
              <a:ext uri="{FF2B5EF4-FFF2-40B4-BE49-F238E27FC236}">
                <a16:creationId xmlns:a16="http://schemas.microsoft.com/office/drawing/2014/main" id="{FED32CBA-AAEB-4AE0-80FD-B2366F4C98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348201" y="28269893"/>
            <a:ext cx="14230348" cy="5543550"/>
          </a:xfrm>
        </p:spPr>
        <p:txBody>
          <a:bodyPr>
            <a:noAutofit/>
          </a:bodyPr>
          <a:lstStyle>
            <a:lvl1pPr marL="0" indent="0" algn="r" rtl="1">
              <a:buNone/>
              <a:defRPr sz="5400"/>
            </a:lvl1pPr>
            <a:lvl2pPr marL="1619951" indent="0" algn="r" rtl="1">
              <a:buNone/>
              <a:defRPr sz="5400"/>
            </a:lvl2pPr>
            <a:lvl3pPr marL="3239902" indent="0" algn="r" rtl="1">
              <a:buNone/>
              <a:defRPr sz="5400"/>
            </a:lvl3pPr>
            <a:lvl4pPr marL="4859853" indent="0" algn="r" rtl="1">
              <a:buNone/>
              <a:defRPr sz="5400"/>
            </a:lvl4pPr>
            <a:lvl5pPr marL="6479804" indent="0" algn="r" rtl="1">
              <a:buNone/>
              <a:defRPr sz="5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7" name="Text Placeholder 49">
            <a:extLst>
              <a:ext uri="{FF2B5EF4-FFF2-40B4-BE49-F238E27FC236}">
                <a16:creationId xmlns:a16="http://schemas.microsoft.com/office/drawing/2014/main" id="{8E7527A0-96C7-4FE3-AC6B-BA7673D9D5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348201" y="34387554"/>
            <a:ext cx="14230348" cy="1430531"/>
          </a:xfrm>
        </p:spPr>
        <p:txBody>
          <a:bodyPr>
            <a:normAutofit/>
          </a:bodyPr>
          <a:lstStyle>
            <a:lvl1pPr marL="0" indent="0" algn="r" rtl="1">
              <a:buNone/>
              <a:defRPr sz="7000" b="1">
                <a:solidFill>
                  <a:schemeClr val="accent1"/>
                </a:solidFill>
              </a:defRPr>
            </a:lvl1pPr>
            <a:lvl2pPr algn="r" rtl="1">
              <a:defRPr b="1">
                <a:solidFill>
                  <a:schemeClr val="accent1"/>
                </a:solidFill>
              </a:defRPr>
            </a:lvl2pPr>
            <a:lvl3pPr algn="r" rtl="1">
              <a:defRPr b="1">
                <a:solidFill>
                  <a:schemeClr val="accent1"/>
                </a:solidFill>
              </a:defRPr>
            </a:lvl3pPr>
            <a:lvl4pPr algn="r" rtl="1">
              <a:defRPr b="1">
                <a:solidFill>
                  <a:schemeClr val="accent1"/>
                </a:solidFill>
              </a:defRPr>
            </a:lvl4pPr>
            <a:lvl5pPr algn="r" rtl="1"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C339C90C-6CDB-4768-AA9C-90CF750AC0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348201" y="36392196"/>
            <a:ext cx="14230348" cy="5543550"/>
          </a:xfrm>
        </p:spPr>
        <p:txBody>
          <a:bodyPr>
            <a:noAutofit/>
          </a:bodyPr>
          <a:lstStyle>
            <a:lvl1pPr marL="0" indent="0" algn="r" rtl="1">
              <a:buNone/>
              <a:defRPr sz="5400"/>
            </a:lvl1pPr>
            <a:lvl2pPr marL="1619951" indent="0" algn="r" rtl="1">
              <a:buNone/>
              <a:defRPr sz="5400"/>
            </a:lvl2pPr>
            <a:lvl3pPr marL="3239902" indent="0" algn="r" rtl="1">
              <a:buNone/>
              <a:defRPr sz="5400"/>
            </a:lvl3pPr>
            <a:lvl4pPr marL="4859853" indent="0" algn="r" rtl="1">
              <a:buNone/>
              <a:defRPr sz="5400"/>
            </a:lvl4pPr>
            <a:lvl5pPr marL="6479804" indent="0" algn="r" rtl="1">
              <a:buNone/>
              <a:defRPr sz="5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9" name="Text Placeholder 49">
            <a:extLst>
              <a:ext uri="{FF2B5EF4-FFF2-40B4-BE49-F238E27FC236}">
                <a16:creationId xmlns:a16="http://schemas.microsoft.com/office/drawing/2014/main" id="{BF4A06A3-3696-4986-B3AE-28C319F4BDE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4399" y="18135600"/>
            <a:ext cx="14230348" cy="1430531"/>
          </a:xfrm>
        </p:spPr>
        <p:txBody>
          <a:bodyPr>
            <a:normAutofit/>
          </a:bodyPr>
          <a:lstStyle>
            <a:lvl1pPr marL="0" indent="0" algn="r" rtl="1">
              <a:buNone/>
              <a:defRPr sz="7000" b="1">
                <a:solidFill>
                  <a:schemeClr val="accent1"/>
                </a:solidFill>
              </a:defRPr>
            </a:lvl1pPr>
            <a:lvl2pPr algn="r" rtl="1">
              <a:defRPr b="1">
                <a:solidFill>
                  <a:schemeClr val="accent1"/>
                </a:solidFill>
              </a:defRPr>
            </a:lvl2pPr>
            <a:lvl3pPr algn="r" rtl="1">
              <a:defRPr b="1">
                <a:solidFill>
                  <a:schemeClr val="accent1"/>
                </a:solidFill>
              </a:defRPr>
            </a:lvl3pPr>
            <a:lvl4pPr algn="r" rtl="1">
              <a:defRPr b="1">
                <a:solidFill>
                  <a:schemeClr val="accent1"/>
                </a:solidFill>
              </a:defRPr>
            </a:lvl4pPr>
            <a:lvl5pPr algn="r" rtl="1"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791A32E3-C87F-4A8B-9E31-AE817A82000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4399" y="20140242"/>
            <a:ext cx="14230348" cy="5543550"/>
          </a:xfrm>
        </p:spPr>
        <p:txBody>
          <a:bodyPr>
            <a:noAutofit/>
          </a:bodyPr>
          <a:lstStyle>
            <a:lvl1pPr marL="0" indent="0" algn="r" rtl="1">
              <a:buNone/>
              <a:defRPr sz="5400"/>
            </a:lvl1pPr>
            <a:lvl2pPr marL="1619951" indent="0" algn="r" rtl="1">
              <a:buNone/>
              <a:defRPr sz="5400"/>
            </a:lvl2pPr>
            <a:lvl3pPr marL="3239902" indent="0" algn="r" rtl="1">
              <a:buNone/>
              <a:defRPr sz="5400"/>
            </a:lvl3pPr>
            <a:lvl4pPr marL="4859853" indent="0" algn="r" rtl="1">
              <a:buNone/>
              <a:defRPr sz="5400"/>
            </a:lvl4pPr>
            <a:lvl5pPr marL="6479804" indent="0" algn="r" rtl="1">
              <a:buNone/>
              <a:defRPr sz="5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1" name="Text Placeholder 49">
            <a:extLst>
              <a:ext uri="{FF2B5EF4-FFF2-40B4-BE49-F238E27FC236}">
                <a16:creationId xmlns:a16="http://schemas.microsoft.com/office/drawing/2014/main" id="{265E78CF-F4AF-4977-8237-EE1A2D4668E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4399" y="26265251"/>
            <a:ext cx="14230348" cy="1430531"/>
          </a:xfrm>
        </p:spPr>
        <p:txBody>
          <a:bodyPr>
            <a:normAutofit/>
          </a:bodyPr>
          <a:lstStyle>
            <a:lvl1pPr marL="0" indent="0" algn="r" rtl="1">
              <a:buNone/>
              <a:defRPr sz="7000" b="1">
                <a:solidFill>
                  <a:schemeClr val="accent1"/>
                </a:solidFill>
              </a:defRPr>
            </a:lvl1pPr>
            <a:lvl2pPr algn="r" rtl="1">
              <a:defRPr b="1">
                <a:solidFill>
                  <a:schemeClr val="accent1"/>
                </a:solidFill>
              </a:defRPr>
            </a:lvl2pPr>
            <a:lvl3pPr algn="r" rtl="1">
              <a:defRPr b="1">
                <a:solidFill>
                  <a:schemeClr val="accent1"/>
                </a:solidFill>
              </a:defRPr>
            </a:lvl3pPr>
            <a:lvl4pPr algn="r" rtl="1">
              <a:defRPr b="1">
                <a:solidFill>
                  <a:schemeClr val="accent1"/>
                </a:solidFill>
              </a:defRPr>
            </a:lvl4pPr>
            <a:lvl5pPr algn="r" rtl="1"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2" name="Text Placeholder 51">
            <a:extLst>
              <a:ext uri="{FF2B5EF4-FFF2-40B4-BE49-F238E27FC236}">
                <a16:creationId xmlns:a16="http://schemas.microsoft.com/office/drawing/2014/main" id="{C2E09F98-919D-4DE1-90FA-BB2E8D56175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4399" y="28269893"/>
            <a:ext cx="14230348" cy="5543550"/>
          </a:xfrm>
        </p:spPr>
        <p:txBody>
          <a:bodyPr>
            <a:noAutofit/>
          </a:bodyPr>
          <a:lstStyle>
            <a:lvl1pPr marL="0" indent="0" algn="r" rtl="1">
              <a:buNone/>
              <a:defRPr sz="5400"/>
            </a:lvl1pPr>
            <a:lvl2pPr marL="1619951" indent="0" algn="r" rtl="1">
              <a:buNone/>
              <a:defRPr sz="5400"/>
            </a:lvl2pPr>
            <a:lvl3pPr marL="3239902" indent="0" algn="r" rtl="1">
              <a:buNone/>
              <a:defRPr sz="5400"/>
            </a:lvl3pPr>
            <a:lvl4pPr marL="4859853" indent="0" algn="r" rtl="1">
              <a:buNone/>
              <a:defRPr sz="5400"/>
            </a:lvl4pPr>
            <a:lvl5pPr marL="6479804" indent="0" algn="r" rtl="1">
              <a:buNone/>
              <a:defRPr sz="5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Text Placeholder 49">
            <a:extLst>
              <a:ext uri="{FF2B5EF4-FFF2-40B4-BE49-F238E27FC236}">
                <a16:creationId xmlns:a16="http://schemas.microsoft.com/office/drawing/2014/main" id="{CC29FD87-773B-4F25-8081-8A1E6F4A44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4399" y="34387554"/>
            <a:ext cx="14230348" cy="1430531"/>
          </a:xfrm>
        </p:spPr>
        <p:txBody>
          <a:bodyPr>
            <a:normAutofit/>
          </a:bodyPr>
          <a:lstStyle>
            <a:lvl1pPr marL="0" indent="0" algn="r" rtl="1">
              <a:buNone/>
              <a:defRPr sz="7000" b="1">
                <a:solidFill>
                  <a:schemeClr val="accent1"/>
                </a:solidFill>
              </a:defRPr>
            </a:lvl1pPr>
            <a:lvl2pPr algn="r" rtl="1">
              <a:defRPr b="1">
                <a:solidFill>
                  <a:schemeClr val="accent1"/>
                </a:solidFill>
              </a:defRPr>
            </a:lvl2pPr>
            <a:lvl3pPr algn="r" rtl="1">
              <a:defRPr b="1">
                <a:solidFill>
                  <a:schemeClr val="accent1"/>
                </a:solidFill>
              </a:defRPr>
            </a:lvl3pPr>
            <a:lvl4pPr algn="r" rtl="1">
              <a:defRPr b="1">
                <a:solidFill>
                  <a:schemeClr val="accent1"/>
                </a:solidFill>
              </a:defRPr>
            </a:lvl4pPr>
            <a:lvl5pPr algn="r" rtl="1"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Text Placeholder 51">
            <a:extLst>
              <a:ext uri="{FF2B5EF4-FFF2-40B4-BE49-F238E27FC236}">
                <a16:creationId xmlns:a16="http://schemas.microsoft.com/office/drawing/2014/main" id="{C95DCEA1-2B69-47FE-A877-3B5C5ACBCAF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4399" y="36392196"/>
            <a:ext cx="14230348" cy="5543550"/>
          </a:xfrm>
        </p:spPr>
        <p:txBody>
          <a:bodyPr>
            <a:noAutofit/>
          </a:bodyPr>
          <a:lstStyle>
            <a:lvl1pPr marL="0" indent="0" algn="r" rtl="1">
              <a:buNone/>
              <a:defRPr sz="5400"/>
            </a:lvl1pPr>
            <a:lvl2pPr marL="1619951" indent="0" algn="r" rtl="1">
              <a:buNone/>
              <a:defRPr sz="5400"/>
            </a:lvl2pPr>
            <a:lvl3pPr marL="3239902" indent="0" algn="r" rtl="1">
              <a:buNone/>
              <a:defRPr sz="5400"/>
            </a:lvl3pPr>
            <a:lvl4pPr marL="4859853" indent="0" algn="r" rtl="1">
              <a:buNone/>
              <a:defRPr sz="5400"/>
            </a:lvl4pPr>
            <a:lvl5pPr marL="6479804" indent="0" algn="r" rtl="1">
              <a:buNone/>
              <a:defRPr sz="5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58E9EE9B-D7C2-C79B-E9DB-4DF676CD4A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175535"/>
            <a:ext cx="9153140" cy="227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80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2475BB1-323B-440A-8854-2795E2167521}"/>
              </a:ext>
            </a:extLst>
          </p:cNvPr>
          <p:cNvSpPr/>
          <p:nvPr userDrawn="1"/>
        </p:nvSpPr>
        <p:spPr>
          <a:xfrm rot="19462107" flipH="1">
            <a:off x="20641261" y="8096317"/>
            <a:ext cx="14267794" cy="6755826"/>
          </a:xfrm>
          <a:custGeom>
            <a:avLst/>
            <a:gdLst>
              <a:gd name="connsiteX0" fmla="*/ 0 w 14267794"/>
              <a:gd name="connsiteY0" fmla="*/ 0 h 6755826"/>
              <a:gd name="connsiteX1" fmla="*/ 14267794 w 14267794"/>
              <a:gd name="connsiteY1" fmla="*/ 0 h 6755826"/>
              <a:gd name="connsiteX2" fmla="*/ 4842326 w 14267794"/>
              <a:gd name="connsiteY2" fmla="*/ 6755826 h 6755826"/>
              <a:gd name="connsiteX3" fmla="*/ 0 w 14267794"/>
              <a:gd name="connsiteY3" fmla="*/ 0 h 675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67794" h="6755826">
                <a:moveTo>
                  <a:pt x="0" y="0"/>
                </a:moveTo>
                <a:lnTo>
                  <a:pt x="14267794" y="0"/>
                </a:lnTo>
                <a:lnTo>
                  <a:pt x="4842326" y="6755826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A06C427C-4602-4684-974A-7F48F9D3CD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24371472" y="4724400"/>
            <a:ext cx="4339615" cy="6905625"/>
          </a:xfrm>
          <a:custGeom>
            <a:avLst/>
            <a:gdLst>
              <a:gd name="connsiteX0" fmla="*/ 0 w 4338637"/>
              <a:gd name="connsiteY0" fmla="*/ 0 h 7058025"/>
              <a:gd name="connsiteX1" fmla="*/ 4338637 w 4338637"/>
              <a:gd name="connsiteY1" fmla="*/ 0 h 7058025"/>
              <a:gd name="connsiteX2" fmla="*/ 4338637 w 4338637"/>
              <a:gd name="connsiteY2" fmla="*/ 7058025 h 7058025"/>
              <a:gd name="connsiteX3" fmla="*/ 0 w 4338637"/>
              <a:gd name="connsiteY3" fmla="*/ 7058025 h 7058025"/>
              <a:gd name="connsiteX4" fmla="*/ 0 w 4338637"/>
              <a:gd name="connsiteY4" fmla="*/ 0 h 7058025"/>
              <a:gd name="connsiteX0" fmla="*/ 10160 w 4338637"/>
              <a:gd name="connsiteY0" fmla="*/ 152400 h 7058025"/>
              <a:gd name="connsiteX1" fmla="*/ 4338637 w 4338637"/>
              <a:gd name="connsiteY1" fmla="*/ 0 h 7058025"/>
              <a:gd name="connsiteX2" fmla="*/ 4338637 w 4338637"/>
              <a:gd name="connsiteY2" fmla="*/ 7058025 h 7058025"/>
              <a:gd name="connsiteX3" fmla="*/ 0 w 4338637"/>
              <a:gd name="connsiteY3" fmla="*/ 7058025 h 7058025"/>
              <a:gd name="connsiteX4" fmla="*/ 10160 w 4338637"/>
              <a:gd name="connsiteY4" fmla="*/ 152400 h 7058025"/>
              <a:gd name="connsiteX0" fmla="*/ 10160 w 4348797"/>
              <a:gd name="connsiteY0" fmla="*/ 0 h 6905625"/>
              <a:gd name="connsiteX1" fmla="*/ 4348797 w 4348797"/>
              <a:gd name="connsiteY1" fmla="*/ 3108960 h 6905625"/>
              <a:gd name="connsiteX2" fmla="*/ 4338637 w 4348797"/>
              <a:gd name="connsiteY2" fmla="*/ 6905625 h 6905625"/>
              <a:gd name="connsiteX3" fmla="*/ 0 w 4348797"/>
              <a:gd name="connsiteY3" fmla="*/ 6905625 h 6905625"/>
              <a:gd name="connsiteX4" fmla="*/ 10160 w 4348797"/>
              <a:gd name="connsiteY4" fmla="*/ 0 h 6905625"/>
              <a:gd name="connsiteX0" fmla="*/ 978 w 4339615"/>
              <a:gd name="connsiteY0" fmla="*/ 0 h 6905625"/>
              <a:gd name="connsiteX1" fmla="*/ 4339615 w 4339615"/>
              <a:gd name="connsiteY1" fmla="*/ 3108960 h 6905625"/>
              <a:gd name="connsiteX2" fmla="*/ 4329455 w 4339615"/>
              <a:gd name="connsiteY2" fmla="*/ 6905625 h 6905625"/>
              <a:gd name="connsiteX3" fmla="*/ 978 w 4339615"/>
              <a:gd name="connsiteY3" fmla="*/ 3745865 h 6905625"/>
              <a:gd name="connsiteX4" fmla="*/ 978 w 4339615"/>
              <a:gd name="connsiteY4" fmla="*/ 0 h 69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9615" h="6905625">
                <a:moveTo>
                  <a:pt x="978" y="0"/>
                </a:moveTo>
                <a:lnTo>
                  <a:pt x="4339615" y="3108960"/>
                </a:lnTo>
                <a:cubicBezTo>
                  <a:pt x="4336228" y="4374515"/>
                  <a:pt x="4332842" y="5640070"/>
                  <a:pt x="4329455" y="6905625"/>
                </a:cubicBezTo>
                <a:lnTo>
                  <a:pt x="978" y="3745865"/>
                </a:lnTo>
                <a:cubicBezTo>
                  <a:pt x="4365" y="1443990"/>
                  <a:pt x="-2409" y="2301875"/>
                  <a:pt x="978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A4D84B7-36C6-4C71-A515-B70F9E991C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914399" y="873125"/>
            <a:ext cx="30664151" cy="12011025"/>
          </a:xfrm>
          <a:custGeom>
            <a:avLst/>
            <a:gdLst>
              <a:gd name="connsiteX0" fmla="*/ 0 w 30757812"/>
              <a:gd name="connsiteY0" fmla="*/ 0 h 12011025"/>
              <a:gd name="connsiteX1" fmla="*/ 30757812 w 30757812"/>
              <a:gd name="connsiteY1" fmla="*/ 0 h 12011025"/>
              <a:gd name="connsiteX2" fmla="*/ 30757812 w 30757812"/>
              <a:gd name="connsiteY2" fmla="*/ 12011025 h 12011025"/>
              <a:gd name="connsiteX3" fmla="*/ 0 w 30757812"/>
              <a:gd name="connsiteY3" fmla="*/ 12011025 h 12011025"/>
              <a:gd name="connsiteX4" fmla="*/ 0 w 30757812"/>
              <a:gd name="connsiteY4" fmla="*/ 0 h 12011025"/>
              <a:gd name="connsiteX0" fmla="*/ 4511040 w 30757812"/>
              <a:gd name="connsiteY0" fmla="*/ 91440 h 12011025"/>
              <a:gd name="connsiteX1" fmla="*/ 30757812 w 30757812"/>
              <a:gd name="connsiteY1" fmla="*/ 0 h 12011025"/>
              <a:gd name="connsiteX2" fmla="*/ 30757812 w 30757812"/>
              <a:gd name="connsiteY2" fmla="*/ 12011025 h 12011025"/>
              <a:gd name="connsiteX3" fmla="*/ 0 w 30757812"/>
              <a:gd name="connsiteY3" fmla="*/ 12011025 h 12011025"/>
              <a:gd name="connsiteX4" fmla="*/ 4511040 w 30757812"/>
              <a:gd name="connsiteY4" fmla="*/ 91440 h 12011025"/>
              <a:gd name="connsiteX0" fmla="*/ 0 w 26246772"/>
              <a:gd name="connsiteY0" fmla="*/ 91440 h 12011025"/>
              <a:gd name="connsiteX1" fmla="*/ 26246772 w 26246772"/>
              <a:gd name="connsiteY1" fmla="*/ 0 h 12011025"/>
              <a:gd name="connsiteX2" fmla="*/ 26246772 w 26246772"/>
              <a:gd name="connsiteY2" fmla="*/ 12011025 h 12011025"/>
              <a:gd name="connsiteX3" fmla="*/ 16824960 w 26246772"/>
              <a:gd name="connsiteY3" fmla="*/ 11980545 h 12011025"/>
              <a:gd name="connsiteX4" fmla="*/ 0 w 26246772"/>
              <a:gd name="connsiteY4" fmla="*/ 91440 h 1201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46772" h="12011025">
                <a:moveTo>
                  <a:pt x="0" y="91440"/>
                </a:moveTo>
                <a:lnTo>
                  <a:pt x="26246772" y="0"/>
                </a:lnTo>
                <a:lnTo>
                  <a:pt x="26246772" y="12011025"/>
                </a:lnTo>
                <a:lnTo>
                  <a:pt x="16824960" y="11980545"/>
                </a:lnTo>
                <a:lnTo>
                  <a:pt x="0" y="9144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C529DBD-B09F-4ECC-A341-0576763B151A}"/>
              </a:ext>
            </a:extLst>
          </p:cNvPr>
          <p:cNvSpPr/>
          <p:nvPr userDrawn="1"/>
        </p:nvSpPr>
        <p:spPr>
          <a:xfrm>
            <a:off x="914399" y="42576318"/>
            <a:ext cx="30664151" cy="186722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755BE02-1264-4857-860D-BFF5304DA7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4399" y="14306504"/>
            <a:ext cx="19632707" cy="3055937"/>
          </a:xfrm>
        </p:spPr>
        <p:txBody>
          <a:bodyPr>
            <a:noAutofit/>
          </a:bodyPr>
          <a:lstStyle>
            <a:lvl1pPr marL="0" indent="0" algn="l" rtl="0">
              <a:buNone/>
              <a:defRPr sz="11900" b="1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1pPr>
            <a:lvl2pPr marL="1619951" indent="0" algn="r" rtl="1">
              <a:buNone/>
              <a:defRPr b="1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2pPr>
            <a:lvl3pPr marL="3239902" indent="0" algn="r" rtl="1">
              <a:buNone/>
              <a:defRPr b="1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3pPr>
            <a:lvl4pPr marL="4859853" indent="0" algn="r" rtl="1">
              <a:buNone/>
              <a:defRPr b="1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4pPr>
            <a:lvl5pPr marL="6479804" indent="0" algn="r" rtl="1">
              <a:buNone/>
              <a:defRPr b="1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897AC675-1342-4A1C-AD2A-A3543B55C4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48201" y="18135600"/>
            <a:ext cx="14230348" cy="1430531"/>
          </a:xfrm>
        </p:spPr>
        <p:txBody>
          <a:bodyPr>
            <a:normAutofit/>
          </a:bodyPr>
          <a:lstStyle>
            <a:lvl1pPr marL="0" indent="0" algn="l" rtl="0">
              <a:buNone/>
              <a:defRPr sz="7000" b="1">
                <a:solidFill>
                  <a:schemeClr val="accent1"/>
                </a:solidFill>
              </a:defRPr>
            </a:lvl1pPr>
            <a:lvl2pPr algn="r" rtl="1">
              <a:defRPr b="1">
                <a:solidFill>
                  <a:schemeClr val="accent1"/>
                </a:solidFill>
              </a:defRPr>
            </a:lvl2pPr>
            <a:lvl3pPr algn="r" rtl="1">
              <a:defRPr b="1">
                <a:solidFill>
                  <a:schemeClr val="accent1"/>
                </a:solidFill>
              </a:defRPr>
            </a:lvl3pPr>
            <a:lvl4pPr algn="r" rtl="1">
              <a:defRPr b="1">
                <a:solidFill>
                  <a:schemeClr val="accent1"/>
                </a:solidFill>
              </a:defRPr>
            </a:lvl4pPr>
            <a:lvl5pPr algn="r" rtl="1"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3807F129-09A8-4DFF-9111-33242D4EBA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348201" y="20140242"/>
            <a:ext cx="14230348" cy="5543550"/>
          </a:xfrm>
        </p:spPr>
        <p:txBody>
          <a:bodyPr>
            <a:noAutofit/>
          </a:bodyPr>
          <a:lstStyle>
            <a:lvl1pPr marL="0" indent="0" algn="l" rtl="0">
              <a:buNone/>
              <a:defRPr sz="5400"/>
            </a:lvl1pPr>
            <a:lvl2pPr marL="1619951" indent="0" algn="l" rtl="0">
              <a:buNone/>
              <a:defRPr sz="5400"/>
            </a:lvl2pPr>
            <a:lvl3pPr marL="3239902" indent="0" algn="l" rtl="0">
              <a:buNone/>
              <a:defRPr sz="5400"/>
            </a:lvl3pPr>
            <a:lvl4pPr marL="4859853" indent="0" algn="l" rtl="0">
              <a:buNone/>
              <a:defRPr sz="5400"/>
            </a:lvl4pPr>
            <a:lvl5pPr marL="6479804" indent="0" algn="l" rtl="0">
              <a:buNone/>
              <a:defRPr sz="5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5" name="Text Placeholder 49">
            <a:extLst>
              <a:ext uri="{FF2B5EF4-FFF2-40B4-BE49-F238E27FC236}">
                <a16:creationId xmlns:a16="http://schemas.microsoft.com/office/drawing/2014/main" id="{F881E948-F696-44E2-AA83-28F08F4ECB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48201" y="26265251"/>
            <a:ext cx="14230348" cy="1430531"/>
          </a:xfrm>
        </p:spPr>
        <p:txBody>
          <a:bodyPr>
            <a:normAutofit/>
          </a:bodyPr>
          <a:lstStyle>
            <a:lvl1pPr marL="0" indent="0" algn="l" rtl="0">
              <a:buNone/>
              <a:defRPr sz="7000" b="1">
                <a:solidFill>
                  <a:schemeClr val="accent1"/>
                </a:solidFill>
              </a:defRPr>
            </a:lvl1pPr>
            <a:lvl2pPr algn="r" rtl="1">
              <a:defRPr b="1">
                <a:solidFill>
                  <a:schemeClr val="accent1"/>
                </a:solidFill>
              </a:defRPr>
            </a:lvl2pPr>
            <a:lvl3pPr algn="r" rtl="1">
              <a:defRPr b="1">
                <a:solidFill>
                  <a:schemeClr val="accent1"/>
                </a:solidFill>
              </a:defRPr>
            </a:lvl3pPr>
            <a:lvl4pPr algn="r" rtl="1">
              <a:defRPr b="1">
                <a:solidFill>
                  <a:schemeClr val="accent1"/>
                </a:solidFill>
              </a:defRPr>
            </a:lvl4pPr>
            <a:lvl5pPr algn="r" rtl="1"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6" name="Text Placeholder 51">
            <a:extLst>
              <a:ext uri="{FF2B5EF4-FFF2-40B4-BE49-F238E27FC236}">
                <a16:creationId xmlns:a16="http://schemas.microsoft.com/office/drawing/2014/main" id="{FED32CBA-AAEB-4AE0-80FD-B2366F4C98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348201" y="28269893"/>
            <a:ext cx="14230348" cy="5543550"/>
          </a:xfrm>
        </p:spPr>
        <p:txBody>
          <a:bodyPr>
            <a:noAutofit/>
          </a:bodyPr>
          <a:lstStyle>
            <a:lvl1pPr marL="0" indent="0" algn="l" rtl="0">
              <a:buNone/>
              <a:defRPr sz="5400"/>
            </a:lvl1pPr>
            <a:lvl2pPr marL="1619951" indent="0" algn="l" rtl="0">
              <a:buNone/>
              <a:defRPr sz="5400"/>
            </a:lvl2pPr>
            <a:lvl3pPr marL="3239902" indent="0" algn="l" rtl="0">
              <a:buNone/>
              <a:defRPr sz="5400"/>
            </a:lvl3pPr>
            <a:lvl4pPr marL="4859853" indent="0" algn="l" rtl="0">
              <a:buNone/>
              <a:defRPr sz="5400"/>
            </a:lvl4pPr>
            <a:lvl5pPr marL="6479804" indent="0" algn="l" rtl="0">
              <a:buNone/>
              <a:defRPr sz="5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7" name="Text Placeholder 49">
            <a:extLst>
              <a:ext uri="{FF2B5EF4-FFF2-40B4-BE49-F238E27FC236}">
                <a16:creationId xmlns:a16="http://schemas.microsoft.com/office/drawing/2014/main" id="{8E7527A0-96C7-4FE3-AC6B-BA7673D9D5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348201" y="34387554"/>
            <a:ext cx="14230348" cy="1430531"/>
          </a:xfrm>
        </p:spPr>
        <p:txBody>
          <a:bodyPr>
            <a:normAutofit/>
          </a:bodyPr>
          <a:lstStyle>
            <a:lvl1pPr marL="0" indent="0" algn="l" rtl="0">
              <a:buNone/>
              <a:defRPr sz="7000" b="1">
                <a:solidFill>
                  <a:schemeClr val="accent1"/>
                </a:solidFill>
              </a:defRPr>
            </a:lvl1pPr>
            <a:lvl2pPr algn="r" rtl="1">
              <a:defRPr b="1">
                <a:solidFill>
                  <a:schemeClr val="accent1"/>
                </a:solidFill>
              </a:defRPr>
            </a:lvl2pPr>
            <a:lvl3pPr algn="r" rtl="1">
              <a:defRPr b="1">
                <a:solidFill>
                  <a:schemeClr val="accent1"/>
                </a:solidFill>
              </a:defRPr>
            </a:lvl3pPr>
            <a:lvl4pPr algn="r" rtl="1">
              <a:defRPr b="1">
                <a:solidFill>
                  <a:schemeClr val="accent1"/>
                </a:solidFill>
              </a:defRPr>
            </a:lvl4pPr>
            <a:lvl5pPr algn="r" rtl="1"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C339C90C-6CDB-4768-AA9C-90CF750AC0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348201" y="36392196"/>
            <a:ext cx="14230348" cy="5543550"/>
          </a:xfrm>
        </p:spPr>
        <p:txBody>
          <a:bodyPr>
            <a:noAutofit/>
          </a:bodyPr>
          <a:lstStyle>
            <a:lvl1pPr marL="0" indent="0" algn="l" rtl="0">
              <a:buNone/>
              <a:defRPr sz="5400"/>
            </a:lvl1pPr>
            <a:lvl2pPr marL="1619951" indent="0" algn="l" rtl="0">
              <a:buNone/>
              <a:defRPr sz="5400"/>
            </a:lvl2pPr>
            <a:lvl3pPr marL="3239902" indent="0" algn="l" rtl="0">
              <a:buNone/>
              <a:defRPr sz="5400"/>
            </a:lvl3pPr>
            <a:lvl4pPr marL="4859853" indent="0" algn="l" rtl="0">
              <a:buNone/>
              <a:defRPr sz="5400"/>
            </a:lvl4pPr>
            <a:lvl5pPr marL="6479804" indent="0" algn="l" rtl="0">
              <a:buNone/>
              <a:defRPr sz="5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9" name="Text Placeholder 49">
            <a:extLst>
              <a:ext uri="{FF2B5EF4-FFF2-40B4-BE49-F238E27FC236}">
                <a16:creationId xmlns:a16="http://schemas.microsoft.com/office/drawing/2014/main" id="{BF4A06A3-3696-4986-B3AE-28C319F4BDE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4399" y="18135600"/>
            <a:ext cx="14230348" cy="1430531"/>
          </a:xfrm>
        </p:spPr>
        <p:txBody>
          <a:bodyPr>
            <a:normAutofit/>
          </a:bodyPr>
          <a:lstStyle>
            <a:lvl1pPr marL="0" indent="0" algn="l" rtl="0">
              <a:buNone/>
              <a:defRPr sz="7000" b="1">
                <a:solidFill>
                  <a:schemeClr val="accent1"/>
                </a:solidFill>
              </a:defRPr>
            </a:lvl1pPr>
            <a:lvl2pPr algn="r" rtl="1">
              <a:defRPr b="1">
                <a:solidFill>
                  <a:schemeClr val="accent1"/>
                </a:solidFill>
              </a:defRPr>
            </a:lvl2pPr>
            <a:lvl3pPr algn="r" rtl="1">
              <a:defRPr b="1">
                <a:solidFill>
                  <a:schemeClr val="accent1"/>
                </a:solidFill>
              </a:defRPr>
            </a:lvl3pPr>
            <a:lvl4pPr algn="r" rtl="1">
              <a:defRPr b="1">
                <a:solidFill>
                  <a:schemeClr val="accent1"/>
                </a:solidFill>
              </a:defRPr>
            </a:lvl4pPr>
            <a:lvl5pPr algn="r" rtl="1"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791A32E3-C87F-4A8B-9E31-AE817A82000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4399" y="20140242"/>
            <a:ext cx="14230348" cy="5543550"/>
          </a:xfrm>
        </p:spPr>
        <p:txBody>
          <a:bodyPr>
            <a:noAutofit/>
          </a:bodyPr>
          <a:lstStyle>
            <a:lvl1pPr marL="0" indent="0" algn="l" rtl="0">
              <a:buNone/>
              <a:defRPr sz="5400"/>
            </a:lvl1pPr>
            <a:lvl2pPr marL="1619951" indent="0" algn="l" rtl="0">
              <a:buNone/>
              <a:defRPr sz="5400"/>
            </a:lvl2pPr>
            <a:lvl3pPr marL="3239902" indent="0" algn="l" rtl="0">
              <a:buNone/>
              <a:defRPr sz="5400"/>
            </a:lvl3pPr>
            <a:lvl4pPr marL="4859853" indent="0" algn="l" rtl="0">
              <a:buNone/>
              <a:defRPr sz="5400"/>
            </a:lvl4pPr>
            <a:lvl5pPr marL="6479804" indent="0" algn="l" rtl="0">
              <a:buNone/>
              <a:defRPr sz="5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1" name="Text Placeholder 49">
            <a:extLst>
              <a:ext uri="{FF2B5EF4-FFF2-40B4-BE49-F238E27FC236}">
                <a16:creationId xmlns:a16="http://schemas.microsoft.com/office/drawing/2014/main" id="{265E78CF-F4AF-4977-8237-EE1A2D4668E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4399" y="26265251"/>
            <a:ext cx="14230348" cy="1430531"/>
          </a:xfrm>
        </p:spPr>
        <p:txBody>
          <a:bodyPr>
            <a:normAutofit/>
          </a:bodyPr>
          <a:lstStyle>
            <a:lvl1pPr marL="0" indent="0" algn="l" rtl="0">
              <a:buNone/>
              <a:defRPr sz="7000" b="1">
                <a:solidFill>
                  <a:schemeClr val="accent1"/>
                </a:solidFill>
              </a:defRPr>
            </a:lvl1pPr>
            <a:lvl2pPr algn="r" rtl="1">
              <a:defRPr b="1">
                <a:solidFill>
                  <a:schemeClr val="accent1"/>
                </a:solidFill>
              </a:defRPr>
            </a:lvl2pPr>
            <a:lvl3pPr algn="r" rtl="1">
              <a:defRPr b="1">
                <a:solidFill>
                  <a:schemeClr val="accent1"/>
                </a:solidFill>
              </a:defRPr>
            </a:lvl3pPr>
            <a:lvl4pPr algn="r" rtl="1">
              <a:defRPr b="1">
                <a:solidFill>
                  <a:schemeClr val="accent1"/>
                </a:solidFill>
              </a:defRPr>
            </a:lvl4pPr>
            <a:lvl5pPr algn="r" rtl="1"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2" name="Text Placeholder 51">
            <a:extLst>
              <a:ext uri="{FF2B5EF4-FFF2-40B4-BE49-F238E27FC236}">
                <a16:creationId xmlns:a16="http://schemas.microsoft.com/office/drawing/2014/main" id="{C2E09F98-919D-4DE1-90FA-BB2E8D56175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4399" y="28269893"/>
            <a:ext cx="14230348" cy="5543550"/>
          </a:xfrm>
        </p:spPr>
        <p:txBody>
          <a:bodyPr>
            <a:noAutofit/>
          </a:bodyPr>
          <a:lstStyle>
            <a:lvl1pPr marL="0" indent="0" algn="l" rtl="0">
              <a:buNone/>
              <a:defRPr sz="5400"/>
            </a:lvl1pPr>
            <a:lvl2pPr marL="1619951" indent="0" algn="l" rtl="0">
              <a:buNone/>
              <a:defRPr sz="5400"/>
            </a:lvl2pPr>
            <a:lvl3pPr marL="3239902" indent="0" algn="l" rtl="0">
              <a:buNone/>
              <a:defRPr sz="5400"/>
            </a:lvl3pPr>
            <a:lvl4pPr marL="4859853" indent="0" algn="l" rtl="0">
              <a:buNone/>
              <a:defRPr sz="5400"/>
            </a:lvl4pPr>
            <a:lvl5pPr marL="6479804" indent="0" algn="l" rtl="0">
              <a:buNone/>
              <a:defRPr sz="5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Text Placeholder 49">
            <a:extLst>
              <a:ext uri="{FF2B5EF4-FFF2-40B4-BE49-F238E27FC236}">
                <a16:creationId xmlns:a16="http://schemas.microsoft.com/office/drawing/2014/main" id="{CC29FD87-773B-4F25-8081-8A1E6F4A44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4399" y="34387554"/>
            <a:ext cx="14230348" cy="1430531"/>
          </a:xfrm>
        </p:spPr>
        <p:txBody>
          <a:bodyPr>
            <a:normAutofit/>
          </a:bodyPr>
          <a:lstStyle>
            <a:lvl1pPr marL="0" indent="0" algn="l" rtl="0">
              <a:buNone/>
              <a:defRPr sz="7000" b="1">
                <a:solidFill>
                  <a:schemeClr val="accent1"/>
                </a:solidFill>
              </a:defRPr>
            </a:lvl1pPr>
            <a:lvl2pPr algn="r" rtl="1">
              <a:defRPr b="1">
                <a:solidFill>
                  <a:schemeClr val="accent1"/>
                </a:solidFill>
              </a:defRPr>
            </a:lvl2pPr>
            <a:lvl3pPr algn="r" rtl="1">
              <a:defRPr b="1">
                <a:solidFill>
                  <a:schemeClr val="accent1"/>
                </a:solidFill>
              </a:defRPr>
            </a:lvl3pPr>
            <a:lvl4pPr algn="r" rtl="1">
              <a:defRPr b="1">
                <a:solidFill>
                  <a:schemeClr val="accent1"/>
                </a:solidFill>
              </a:defRPr>
            </a:lvl4pPr>
            <a:lvl5pPr algn="r" rtl="1"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Text Placeholder 51">
            <a:extLst>
              <a:ext uri="{FF2B5EF4-FFF2-40B4-BE49-F238E27FC236}">
                <a16:creationId xmlns:a16="http://schemas.microsoft.com/office/drawing/2014/main" id="{C95DCEA1-2B69-47FE-A877-3B5C5ACBCAF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4399" y="36392196"/>
            <a:ext cx="14230348" cy="5543550"/>
          </a:xfrm>
        </p:spPr>
        <p:txBody>
          <a:bodyPr>
            <a:noAutofit/>
          </a:bodyPr>
          <a:lstStyle>
            <a:lvl1pPr marL="0" indent="0" algn="l" rtl="0">
              <a:buNone/>
              <a:defRPr sz="5400"/>
            </a:lvl1pPr>
            <a:lvl2pPr marL="1619951" indent="0" algn="l" rtl="0">
              <a:buNone/>
              <a:defRPr sz="5400"/>
            </a:lvl2pPr>
            <a:lvl3pPr marL="3239902" indent="0" algn="l" rtl="0">
              <a:buNone/>
              <a:defRPr sz="5400"/>
            </a:lvl3pPr>
            <a:lvl4pPr marL="4859853" indent="0" algn="l" rtl="0">
              <a:buNone/>
              <a:defRPr sz="5400"/>
            </a:lvl4pPr>
            <a:lvl5pPr marL="6479804" indent="0" algn="l" rtl="0">
              <a:buNone/>
              <a:defRPr sz="5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081FB72C-0C13-A94B-0650-E12282920D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1749" y="14492214"/>
            <a:ext cx="9153140" cy="227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52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7324D99-1558-4F2F-A75F-BB7B08DCEA72}"/>
              </a:ext>
            </a:extLst>
          </p:cNvPr>
          <p:cNvSpPr/>
          <p:nvPr userDrawn="1"/>
        </p:nvSpPr>
        <p:spPr>
          <a:xfrm flipH="1">
            <a:off x="5681301" y="0"/>
            <a:ext cx="26717987" cy="4444469"/>
          </a:xfrm>
          <a:custGeom>
            <a:avLst/>
            <a:gdLst>
              <a:gd name="connsiteX0" fmla="*/ 0 w 26717987"/>
              <a:gd name="connsiteY0" fmla="*/ 0 h 4444469"/>
              <a:gd name="connsiteX1" fmla="*/ 18651991 w 26717987"/>
              <a:gd name="connsiteY1" fmla="*/ 0 h 4444469"/>
              <a:gd name="connsiteX2" fmla="*/ 26717987 w 26717987"/>
              <a:gd name="connsiteY2" fmla="*/ 4444469 h 4444469"/>
              <a:gd name="connsiteX3" fmla="*/ 3444947 w 26717987"/>
              <a:gd name="connsiteY3" fmla="*/ 4444469 h 4444469"/>
              <a:gd name="connsiteX4" fmla="*/ 0 w 26717987"/>
              <a:gd name="connsiteY4" fmla="*/ 2546259 h 4444469"/>
              <a:gd name="connsiteX5" fmla="*/ 0 w 26717987"/>
              <a:gd name="connsiteY5" fmla="*/ 0 h 444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17987" h="4444469">
                <a:moveTo>
                  <a:pt x="0" y="0"/>
                </a:moveTo>
                <a:lnTo>
                  <a:pt x="18651991" y="0"/>
                </a:lnTo>
                <a:lnTo>
                  <a:pt x="26717987" y="4444469"/>
                </a:lnTo>
                <a:lnTo>
                  <a:pt x="3444947" y="4444469"/>
                </a:lnTo>
                <a:lnTo>
                  <a:pt x="0" y="254625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A4D84B7-36C6-4C71-A515-B70F9E991C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321079"/>
            <a:ext cx="32399288" cy="12681217"/>
          </a:xfrm>
          <a:custGeom>
            <a:avLst/>
            <a:gdLst>
              <a:gd name="connsiteX0" fmla="*/ 0 w 30757812"/>
              <a:gd name="connsiteY0" fmla="*/ 0 h 12011025"/>
              <a:gd name="connsiteX1" fmla="*/ 30757812 w 30757812"/>
              <a:gd name="connsiteY1" fmla="*/ 0 h 12011025"/>
              <a:gd name="connsiteX2" fmla="*/ 30757812 w 30757812"/>
              <a:gd name="connsiteY2" fmla="*/ 12011025 h 12011025"/>
              <a:gd name="connsiteX3" fmla="*/ 0 w 30757812"/>
              <a:gd name="connsiteY3" fmla="*/ 12011025 h 12011025"/>
              <a:gd name="connsiteX4" fmla="*/ 0 w 30757812"/>
              <a:gd name="connsiteY4" fmla="*/ 0 h 12011025"/>
              <a:gd name="connsiteX0" fmla="*/ 4511040 w 30757812"/>
              <a:gd name="connsiteY0" fmla="*/ 91440 h 12011025"/>
              <a:gd name="connsiteX1" fmla="*/ 30757812 w 30757812"/>
              <a:gd name="connsiteY1" fmla="*/ 0 h 12011025"/>
              <a:gd name="connsiteX2" fmla="*/ 30757812 w 30757812"/>
              <a:gd name="connsiteY2" fmla="*/ 12011025 h 12011025"/>
              <a:gd name="connsiteX3" fmla="*/ 0 w 30757812"/>
              <a:gd name="connsiteY3" fmla="*/ 12011025 h 12011025"/>
              <a:gd name="connsiteX4" fmla="*/ 4511040 w 30757812"/>
              <a:gd name="connsiteY4" fmla="*/ 91440 h 12011025"/>
              <a:gd name="connsiteX0" fmla="*/ 0 w 26246772"/>
              <a:gd name="connsiteY0" fmla="*/ 91440 h 12011025"/>
              <a:gd name="connsiteX1" fmla="*/ 26246772 w 26246772"/>
              <a:gd name="connsiteY1" fmla="*/ 0 h 12011025"/>
              <a:gd name="connsiteX2" fmla="*/ 26246772 w 26246772"/>
              <a:gd name="connsiteY2" fmla="*/ 12011025 h 12011025"/>
              <a:gd name="connsiteX3" fmla="*/ 16824960 w 26246772"/>
              <a:gd name="connsiteY3" fmla="*/ 11980545 h 12011025"/>
              <a:gd name="connsiteX4" fmla="*/ 0 w 26246772"/>
              <a:gd name="connsiteY4" fmla="*/ 91440 h 12011025"/>
              <a:gd name="connsiteX0" fmla="*/ 0 w 26246772"/>
              <a:gd name="connsiteY0" fmla="*/ 91440 h 12011025"/>
              <a:gd name="connsiteX1" fmla="*/ 26246772 w 26246772"/>
              <a:gd name="connsiteY1" fmla="*/ 0 h 12011025"/>
              <a:gd name="connsiteX2" fmla="*/ 26246772 w 26246772"/>
              <a:gd name="connsiteY2" fmla="*/ 12011025 h 12011025"/>
              <a:gd name="connsiteX3" fmla="*/ 16824960 w 26246772"/>
              <a:gd name="connsiteY3" fmla="*/ 11980545 h 12011025"/>
              <a:gd name="connsiteX4" fmla="*/ 4171337 w 26246772"/>
              <a:gd name="connsiteY4" fmla="*/ 3018937 h 12011025"/>
              <a:gd name="connsiteX5" fmla="*/ 0 w 26246772"/>
              <a:gd name="connsiteY5" fmla="*/ 91440 h 12011025"/>
              <a:gd name="connsiteX0" fmla="*/ 0 w 26246772"/>
              <a:gd name="connsiteY0" fmla="*/ 91440 h 12011025"/>
              <a:gd name="connsiteX1" fmla="*/ 26246772 w 26246772"/>
              <a:gd name="connsiteY1" fmla="*/ 0 h 12011025"/>
              <a:gd name="connsiteX2" fmla="*/ 26246772 w 26246772"/>
              <a:gd name="connsiteY2" fmla="*/ 12011025 h 12011025"/>
              <a:gd name="connsiteX3" fmla="*/ 16824960 w 26246772"/>
              <a:gd name="connsiteY3" fmla="*/ 11980545 h 12011025"/>
              <a:gd name="connsiteX4" fmla="*/ 57279 w 26246772"/>
              <a:gd name="connsiteY4" fmla="*/ 3136167 h 12011025"/>
              <a:gd name="connsiteX5" fmla="*/ 0 w 26246772"/>
              <a:gd name="connsiteY5" fmla="*/ 91440 h 12011025"/>
              <a:gd name="connsiteX0" fmla="*/ 0 w 26246772"/>
              <a:gd name="connsiteY0" fmla="*/ 91440 h 12011025"/>
              <a:gd name="connsiteX1" fmla="*/ 26246772 w 26246772"/>
              <a:gd name="connsiteY1" fmla="*/ 0 h 12011025"/>
              <a:gd name="connsiteX2" fmla="*/ 26246772 w 26246772"/>
              <a:gd name="connsiteY2" fmla="*/ 12011025 h 12011025"/>
              <a:gd name="connsiteX3" fmla="*/ 16824960 w 26246772"/>
              <a:gd name="connsiteY3" fmla="*/ 11980545 h 12011025"/>
              <a:gd name="connsiteX4" fmla="*/ 57279 w 26246772"/>
              <a:gd name="connsiteY4" fmla="*/ 3136167 h 12011025"/>
              <a:gd name="connsiteX5" fmla="*/ 0 w 26246772"/>
              <a:gd name="connsiteY5" fmla="*/ 91440 h 12011025"/>
              <a:gd name="connsiteX0" fmla="*/ 0 w 26246772"/>
              <a:gd name="connsiteY0" fmla="*/ 91440 h 12011025"/>
              <a:gd name="connsiteX1" fmla="*/ 26246772 w 26246772"/>
              <a:gd name="connsiteY1" fmla="*/ 0 h 12011025"/>
              <a:gd name="connsiteX2" fmla="*/ 26246772 w 26246772"/>
              <a:gd name="connsiteY2" fmla="*/ 12011025 h 12011025"/>
              <a:gd name="connsiteX3" fmla="*/ 16824960 w 26246772"/>
              <a:gd name="connsiteY3" fmla="*/ 11980545 h 12011025"/>
              <a:gd name="connsiteX4" fmla="*/ 57279 w 26246772"/>
              <a:gd name="connsiteY4" fmla="*/ 3136167 h 12011025"/>
              <a:gd name="connsiteX5" fmla="*/ 0 w 26246772"/>
              <a:gd name="connsiteY5" fmla="*/ 91440 h 12011025"/>
              <a:gd name="connsiteX0" fmla="*/ 14466 w 26261238"/>
              <a:gd name="connsiteY0" fmla="*/ 91440 h 12011025"/>
              <a:gd name="connsiteX1" fmla="*/ 26261238 w 26261238"/>
              <a:gd name="connsiteY1" fmla="*/ 0 h 12011025"/>
              <a:gd name="connsiteX2" fmla="*/ 26261238 w 26261238"/>
              <a:gd name="connsiteY2" fmla="*/ 12011025 h 12011025"/>
              <a:gd name="connsiteX3" fmla="*/ 16839426 w 26261238"/>
              <a:gd name="connsiteY3" fmla="*/ 11980545 h 12011025"/>
              <a:gd name="connsiteX4" fmla="*/ 0 w 26261238"/>
              <a:gd name="connsiteY4" fmla="*/ 3113307 h 12011025"/>
              <a:gd name="connsiteX5" fmla="*/ 14466 w 26261238"/>
              <a:gd name="connsiteY5" fmla="*/ 91440 h 12011025"/>
              <a:gd name="connsiteX0" fmla="*/ 0 w 26266339"/>
              <a:gd name="connsiteY0" fmla="*/ 91440 h 12011025"/>
              <a:gd name="connsiteX1" fmla="*/ 26266339 w 26266339"/>
              <a:gd name="connsiteY1" fmla="*/ 0 h 12011025"/>
              <a:gd name="connsiteX2" fmla="*/ 26266339 w 26266339"/>
              <a:gd name="connsiteY2" fmla="*/ 12011025 h 12011025"/>
              <a:gd name="connsiteX3" fmla="*/ 16844527 w 26266339"/>
              <a:gd name="connsiteY3" fmla="*/ 11980545 h 12011025"/>
              <a:gd name="connsiteX4" fmla="*/ 5101 w 26266339"/>
              <a:gd name="connsiteY4" fmla="*/ 3113307 h 12011025"/>
              <a:gd name="connsiteX5" fmla="*/ 0 w 26266339"/>
              <a:gd name="connsiteY5" fmla="*/ 91440 h 12011025"/>
              <a:gd name="connsiteX0" fmla="*/ 0 w 26266339"/>
              <a:gd name="connsiteY0" fmla="*/ 91440 h 12011025"/>
              <a:gd name="connsiteX1" fmla="*/ 26266339 w 26266339"/>
              <a:gd name="connsiteY1" fmla="*/ 0 h 12011025"/>
              <a:gd name="connsiteX2" fmla="*/ 26266339 w 26266339"/>
              <a:gd name="connsiteY2" fmla="*/ 12011025 h 12011025"/>
              <a:gd name="connsiteX3" fmla="*/ 11015129 w 26266339"/>
              <a:gd name="connsiteY3" fmla="*/ 11862444 h 12011025"/>
              <a:gd name="connsiteX4" fmla="*/ 5101 w 26266339"/>
              <a:gd name="connsiteY4" fmla="*/ 3113307 h 12011025"/>
              <a:gd name="connsiteX5" fmla="*/ 0 w 26266339"/>
              <a:gd name="connsiteY5" fmla="*/ 91440 h 1201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66339" h="12011025">
                <a:moveTo>
                  <a:pt x="0" y="91440"/>
                </a:moveTo>
                <a:lnTo>
                  <a:pt x="26266339" y="0"/>
                </a:lnTo>
                <a:lnTo>
                  <a:pt x="26266339" y="12011025"/>
                </a:lnTo>
                <a:lnTo>
                  <a:pt x="11015129" y="11862444"/>
                </a:lnTo>
                <a:lnTo>
                  <a:pt x="5101" y="3113307"/>
                </a:lnTo>
                <a:cubicBezTo>
                  <a:pt x="3401" y="2106018"/>
                  <a:pt x="1700" y="1098729"/>
                  <a:pt x="0" y="9144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C529DBD-B09F-4ECC-A341-0576763B151A}"/>
              </a:ext>
            </a:extLst>
          </p:cNvPr>
          <p:cNvSpPr/>
          <p:nvPr userDrawn="1"/>
        </p:nvSpPr>
        <p:spPr>
          <a:xfrm>
            <a:off x="914399" y="42576318"/>
            <a:ext cx="30664151" cy="186722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755BE02-1264-4857-860D-BFF5304DA7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4399" y="17526531"/>
            <a:ext cx="30664150" cy="3055937"/>
          </a:xfrm>
        </p:spPr>
        <p:txBody>
          <a:bodyPr>
            <a:noAutofit/>
          </a:bodyPr>
          <a:lstStyle>
            <a:lvl1pPr marL="0" indent="0" algn="r" rtl="1">
              <a:buNone/>
              <a:defRPr sz="11900" b="1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1pPr>
            <a:lvl2pPr marL="1619951" indent="0" algn="r" rtl="1">
              <a:buNone/>
              <a:defRPr b="1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2pPr>
            <a:lvl3pPr marL="3239902" indent="0" algn="r" rtl="1">
              <a:buNone/>
              <a:defRPr b="1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3pPr>
            <a:lvl4pPr marL="4859853" indent="0" algn="r" rtl="1">
              <a:buNone/>
              <a:defRPr b="1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4pPr>
            <a:lvl5pPr marL="6479804" indent="0" algn="r" rtl="1">
              <a:buNone/>
              <a:defRPr b="1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897AC675-1342-4A1C-AD2A-A3543B55C4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48201" y="21413305"/>
            <a:ext cx="14230348" cy="1430531"/>
          </a:xfrm>
        </p:spPr>
        <p:txBody>
          <a:bodyPr>
            <a:normAutofit/>
          </a:bodyPr>
          <a:lstStyle>
            <a:lvl1pPr marL="0" indent="0" algn="r" rtl="1">
              <a:buNone/>
              <a:defRPr sz="7000" b="1">
                <a:solidFill>
                  <a:schemeClr val="accent1"/>
                </a:solidFill>
              </a:defRPr>
            </a:lvl1pPr>
            <a:lvl2pPr algn="r" rtl="1">
              <a:defRPr b="1">
                <a:solidFill>
                  <a:schemeClr val="accent1"/>
                </a:solidFill>
              </a:defRPr>
            </a:lvl2pPr>
            <a:lvl3pPr algn="r" rtl="1">
              <a:defRPr b="1">
                <a:solidFill>
                  <a:schemeClr val="accent1"/>
                </a:solidFill>
              </a:defRPr>
            </a:lvl3pPr>
            <a:lvl4pPr algn="r" rtl="1">
              <a:defRPr b="1">
                <a:solidFill>
                  <a:schemeClr val="accent1"/>
                </a:solidFill>
              </a:defRPr>
            </a:lvl4pPr>
            <a:lvl5pPr algn="r" rtl="1"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3807F129-09A8-4DFF-9111-33242D4EBA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348201" y="23401957"/>
            <a:ext cx="14230348" cy="7571530"/>
          </a:xfrm>
        </p:spPr>
        <p:txBody>
          <a:bodyPr>
            <a:noAutofit/>
          </a:bodyPr>
          <a:lstStyle>
            <a:lvl1pPr marL="0" indent="0" algn="r" rtl="1">
              <a:buNone/>
              <a:defRPr sz="5400"/>
            </a:lvl1pPr>
            <a:lvl2pPr marL="1619951" indent="0" algn="r" rtl="1">
              <a:buNone/>
              <a:defRPr sz="5400"/>
            </a:lvl2pPr>
            <a:lvl3pPr marL="3239902" indent="0" algn="r" rtl="1">
              <a:buNone/>
              <a:defRPr sz="5400"/>
            </a:lvl3pPr>
            <a:lvl4pPr marL="4859853" indent="0" algn="r" rtl="1">
              <a:buNone/>
              <a:defRPr sz="5400"/>
            </a:lvl4pPr>
            <a:lvl5pPr marL="6479804" indent="0" algn="r" rtl="1">
              <a:buNone/>
              <a:defRPr sz="5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5" name="Text Placeholder 49">
            <a:extLst>
              <a:ext uri="{FF2B5EF4-FFF2-40B4-BE49-F238E27FC236}">
                <a16:creationId xmlns:a16="http://schemas.microsoft.com/office/drawing/2014/main" id="{F881E948-F696-44E2-AA83-28F08F4ECB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48201" y="31898190"/>
            <a:ext cx="14230348" cy="1430531"/>
          </a:xfrm>
        </p:spPr>
        <p:txBody>
          <a:bodyPr>
            <a:normAutofit/>
          </a:bodyPr>
          <a:lstStyle>
            <a:lvl1pPr marL="0" indent="0" algn="r" rtl="1">
              <a:buNone/>
              <a:defRPr sz="7000" b="1">
                <a:solidFill>
                  <a:schemeClr val="accent1"/>
                </a:solidFill>
              </a:defRPr>
            </a:lvl1pPr>
            <a:lvl2pPr algn="r" rtl="1">
              <a:defRPr b="1">
                <a:solidFill>
                  <a:schemeClr val="accent1"/>
                </a:solidFill>
              </a:defRPr>
            </a:lvl2pPr>
            <a:lvl3pPr algn="r" rtl="1">
              <a:defRPr b="1">
                <a:solidFill>
                  <a:schemeClr val="accent1"/>
                </a:solidFill>
              </a:defRPr>
            </a:lvl3pPr>
            <a:lvl4pPr algn="r" rtl="1">
              <a:defRPr b="1">
                <a:solidFill>
                  <a:schemeClr val="accent1"/>
                </a:solidFill>
              </a:defRPr>
            </a:lvl4pPr>
            <a:lvl5pPr algn="r" rtl="1"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6" name="Text Placeholder 51">
            <a:extLst>
              <a:ext uri="{FF2B5EF4-FFF2-40B4-BE49-F238E27FC236}">
                <a16:creationId xmlns:a16="http://schemas.microsoft.com/office/drawing/2014/main" id="{FED32CBA-AAEB-4AE0-80FD-B2366F4C98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348201" y="33886842"/>
            <a:ext cx="14230348" cy="5774076"/>
          </a:xfrm>
        </p:spPr>
        <p:txBody>
          <a:bodyPr>
            <a:noAutofit/>
          </a:bodyPr>
          <a:lstStyle>
            <a:lvl1pPr marL="0" indent="0" algn="r" rtl="1">
              <a:buNone/>
              <a:defRPr sz="5400"/>
            </a:lvl1pPr>
            <a:lvl2pPr marL="1619951" indent="0" algn="r" rtl="1">
              <a:buNone/>
              <a:defRPr sz="5400"/>
            </a:lvl2pPr>
            <a:lvl3pPr marL="3239902" indent="0" algn="r" rtl="1">
              <a:buNone/>
              <a:defRPr sz="5400"/>
            </a:lvl3pPr>
            <a:lvl4pPr marL="4859853" indent="0" algn="r" rtl="1">
              <a:buNone/>
              <a:defRPr sz="5400"/>
            </a:lvl4pPr>
            <a:lvl5pPr marL="6479804" indent="0" algn="r" rtl="1">
              <a:buNone/>
              <a:defRPr sz="5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9" name="Text Placeholder 49">
            <a:extLst>
              <a:ext uri="{FF2B5EF4-FFF2-40B4-BE49-F238E27FC236}">
                <a16:creationId xmlns:a16="http://schemas.microsoft.com/office/drawing/2014/main" id="{BF4A06A3-3696-4986-B3AE-28C319F4BDE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4399" y="21413305"/>
            <a:ext cx="14230348" cy="1430531"/>
          </a:xfrm>
        </p:spPr>
        <p:txBody>
          <a:bodyPr>
            <a:normAutofit/>
          </a:bodyPr>
          <a:lstStyle>
            <a:lvl1pPr marL="0" indent="0" algn="r" rtl="1">
              <a:buNone/>
              <a:defRPr sz="7000" b="1">
                <a:solidFill>
                  <a:schemeClr val="accent1"/>
                </a:solidFill>
              </a:defRPr>
            </a:lvl1pPr>
            <a:lvl2pPr algn="r" rtl="1">
              <a:defRPr b="1">
                <a:solidFill>
                  <a:schemeClr val="accent1"/>
                </a:solidFill>
              </a:defRPr>
            </a:lvl2pPr>
            <a:lvl3pPr algn="r" rtl="1">
              <a:defRPr b="1">
                <a:solidFill>
                  <a:schemeClr val="accent1"/>
                </a:solidFill>
              </a:defRPr>
            </a:lvl3pPr>
            <a:lvl4pPr algn="r" rtl="1">
              <a:defRPr b="1">
                <a:solidFill>
                  <a:schemeClr val="accent1"/>
                </a:solidFill>
              </a:defRPr>
            </a:lvl4pPr>
            <a:lvl5pPr algn="r" rtl="1"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791A32E3-C87F-4A8B-9E31-AE817A82000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4399" y="23401957"/>
            <a:ext cx="14230348" cy="7571530"/>
          </a:xfrm>
        </p:spPr>
        <p:txBody>
          <a:bodyPr>
            <a:noAutofit/>
          </a:bodyPr>
          <a:lstStyle>
            <a:lvl1pPr marL="0" indent="0" algn="r" rtl="1">
              <a:buNone/>
              <a:defRPr sz="5400"/>
            </a:lvl1pPr>
            <a:lvl2pPr marL="1619951" indent="0" algn="r" rtl="1">
              <a:buNone/>
              <a:defRPr sz="5400"/>
            </a:lvl2pPr>
            <a:lvl3pPr marL="3239902" indent="0" algn="r" rtl="1">
              <a:buNone/>
              <a:defRPr sz="5400"/>
            </a:lvl3pPr>
            <a:lvl4pPr marL="4859853" indent="0" algn="r" rtl="1">
              <a:buNone/>
              <a:defRPr sz="5400"/>
            </a:lvl4pPr>
            <a:lvl5pPr marL="6479804" indent="0" algn="r" rtl="1">
              <a:buNone/>
              <a:defRPr sz="5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1" name="Text Placeholder 49">
            <a:extLst>
              <a:ext uri="{FF2B5EF4-FFF2-40B4-BE49-F238E27FC236}">
                <a16:creationId xmlns:a16="http://schemas.microsoft.com/office/drawing/2014/main" id="{265E78CF-F4AF-4977-8237-EE1A2D4668E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4399" y="31898190"/>
            <a:ext cx="14230348" cy="1430531"/>
          </a:xfrm>
        </p:spPr>
        <p:txBody>
          <a:bodyPr>
            <a:normAutofit/>
          </a:bodyPr>
          <a:lstStyle>
            <a:lvl1pPr marL="0" indent="0" algn="r" rtl="1">
              <a:buNone/>
              <a:defRPr sz="7000" b="1">
                <a:solidFill>
                  <a:schemeClr val="accent1"/>
                </a:solidFill>
              </a:defRPr>
            </a:lvl1pPr>
            <a:lvl2pPr algn="r" rtl="1">
              <a:defRPr b="1">
                <a:solidFill>
                  <a:schemeClr val="accent1"/>
                </a:solidFill>
              </a:defRPr>
            </a:lvl2pPr>
            <a:lvl3pPr algn="r" rtl="1">
              <a:defRPr b="1">
                <a:solidFill>
                  <a:schemeClr val="accent1"/>
                </a:solidFill>
              </a:defRPr>
            </a:lvl3pPr>
            <a:lvl4pPr algn="r" rtl="1">
              <a:defRPr b="1">
                <a:solidFill>
                  <a:schemeClr val="accent1"/>
                </a:solidFill>
              </a:defRPr>
            </a:lvl4pPr>
            <a:lvl5pPr algn="r" rtl="1"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2" name="Text Placeholder 51">
            <a:extLst>
              <a:ext uri="{FF2B5EF4-FFF2-40B4-BE49-F238E27FC236}">
                <a16:creationId xmlns:a16="http://schemas.microsoft.com/office/drawing/2014/main" id="{C2E09F98-919D-4DE1-90FA-BB2E8D56175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4399" y="33886842"/>
            <a:ext cx="14230348" cy="5774076"/>
          </a:xfrm>
        </p:spPr>
        <p:txBody>
          <a:bodyPr>
            <a:noAutofit/>
          </a:bodyPr>
          <a:lstStyle>
            <a:lvl1pPr marL="0" indent="0" algn="r" rtl="1">
              <a:buNone/>
              <a:defRPr sz="5400"/>
            </a:lvl1pPr>
            <a:lvl2pPr marL="1619951" indent="0" algn="r" rtl="1">
              <a:buNone/>
              <a:defRPr sz="5400"/>
            </a:lvl2pPr>
            <a:lvl3pPr marL="3239902" indent="0" algn="r" rtl="1">
              <a:buNone/>
              <a:defRPr sz="5400"/>
            </a:lvl3pPr>
            <a:lvl4pPr marL="4859853" indent="0" algn="r" rtl="1">
              <a:buNone/>
              <a:defRPr sz="5400"/>
            </a:lvl4pPr>
            <a:lvl5pPr marL="6479804" indent="0" algn="r" rtl="1">
              <a:buNone/>
              <a:defRPr sz="5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3F2B534-6883-4173-BB4A-D0D90BD139B9}"/>
              </a:ext>
            </a:extLst>
          </p:cNvPr>
          <p:cNvSpPr/>
          <p:nvPr userDrawn="1"/>
        </p:nvSpPr>
        <p:spPr>
          <a:xfrm rot="19868680" flipH="1">
            <a:off x="1055121" y="9034235"/>
            <a:ext cx="12474870" cy="5180233"/>
          </a:xfrm>
          <a:custGeom>
            <a:avLst/>
            <a:gdLst>
              <a:gd name="connsiteX0" fmla="*/ 0 w 27047486"/>
              <a:gd name="connsiteY0" fmla="*/ 0 h 11231563"/>
              <a:gd name="connsiteX1" fmla="*/ 20858749 w 27047486"/>
              <a:gd name="connsiteY1" fmla="*/ 0 h 11231563"/>
              <a:gd name="connsiteX2" fmla="*/ 27047486 w 27047486"/>
              <a:gd name="connsiteY2" fmla="*/ 11231563 h 11231563"/>
              <a:gd name="connsiteX3" fmla="*/ 6188737 w 27047486"/>
              <a:gd name="connsiteY3" fmla="*/ 11231563 h 11231563"/>
              <a:gd name="connsiteX4" fmla="*/ 0 w 27047486"/>
              <a:gd name="connsiteY4" fmla="*/ 0 h 1123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47486" h="11231563">
                <a:moveTo>
                  <a:pt x="0" y="0"/>
                </a:moveTo>
                <a:lnTo>
                  <a:pt x="20858749" y="0"/>
                </a:lnTo>
                <a:lnTo>
                  <a:pt x="27047486" y="11231563"/>
                </a:lnTo>
                <a:lnTo>
                  <a:pt x="6188737" y="1123156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72000"/>
                </a:schemeClr>
              </a:gs>
              <a:gs pos="100000">
                <a:schemeClr val="accent1">
                  <a:alpha val="76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D4EED-F415-4799-A944-BFC0DEF2AB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00" y="876139"/>
            <a:ext cx="6039556" cy="150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28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7324D99-1558-4F2F-A75F-BB7B08DCEA72}"/>
              </a:ext>
            </a:extLst>
          </p:cNvPr>
          <p:cNvSpPr/>
          <p:nvPr userDrawn="1"/>
        </p:nvSpPr>
        <p:spPr>
          <a:xfrm>
            <a:off x="-1" y="0"/>
            <a:ext cx="26717987" cy="4444469"/>
          </a:xfrm>
          <a:custGeom>
            <a:avLst/>
            <a:gdLst>
              <a:gd name="connsiteX0" fmla="*/ 0 w 26717987"/>
              <a:gd name="connsiteY0" fmla="*/ 0 h 4444469"/>
              <a:gd name="connsiteX1" fmla="*/ 18651991 w 26717987"/>
              <a:gd name="connsiteY1" fmla="*/ 0 h 4444469"/>
              <a:gd name="connsiteX2" fmla="*/ 26717987 w 26717987"/>
              <a:gd name="connsiteY2" fmla="*/ 4444469 h 4444469"/>
              <a:gd name="connsiteX3" fmla="*/ 3444947 w 26717987"/>
              <a:gd name="connsiteY3" fmla="*/ 4444469 h 4444469"/>
              <a:gd name="connsiteX4" fmla="*/ 0 w 26717987"/>
              <a:gd name="connsiteY4" fmla="*/ 2546259 h 4444469"/>
              <a:gd name="connsiteX5" fmla="*/ 0 w 26717987"/>
              <a:gd name="connsiteY5" fmla="*/ 0 h 444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17987" h="4444469">
                <a:moveTo>
                  <a:pt x="0" y="0"/>
                </a:moveTo>
                <a:lnTo>
                  <a:pt x="18651991" y="0"/>
                </a:lnTo>
                <a:lnTo>
                  <a:pt x="26717987" y="4444469"/>
                </a:lnTo>
                <a:lnTo>
                  <a:pt x="3444947" y="4444469"/>
                </a:lnTo>
                <a:lnTo>
                  <a:pt x="0" y="254625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A4D84B7-36C6-4C71-A515-B70F9E991C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3321079"/>
            <a:ext cx="32399288" cy="12681217"/>
          </a:xfrm>
          <a:custGeom>
            <a:avLst/>
            <a:gdLst>
              <a:gd name="connsiteX0" fmla="*/ 0 w 30757812"/>
              <a:gd name="connsiteY0" fmla="*/ 0 h 12011025"/>
              <a:gd name="connsiteX1" fmla="*/ 30757812 w 30757812"/>
              <a:gd name="connsiteY1" fmla="*/ 0 h 12011025"/>
              <a:gd name="connsiteX2" fmla="*/ 30757812 w 30757812"/>
              <a:gd name="connsiteY2" fmla="*/ 12011025 h 12011025"/>
              <a:gd name="connsiteX3" fmla="*/ 0 w 30757812"/>
              <a:gd name="connsiteY3" fmla="*/ 12011025 h 12011025"/>
              <a:gd name="connsiteX4" fmla="*/ 0 w 30757812"/>
              <a:gd name="connsiteY4" fmla="*/ 0 h 12011025"/>
              <a:gd name="connsiteX0" fmla="*/ 4511040 w 30757812"/>
              <a:gd name="connsiteY0" fmla="*/ 91440 h 12011025"/>
              <a:gd name="connsiteX1" fmla="*/ 30757812 w 30757812"/>
              <a:gd name="connsiteY1" fmla="*/ 0 h 12011025"/>
              <a:gd name="connsiteX2" fmla="*/ 30757812 w 30757812"/>
              <a:gd name="connsiteY2" fmla="*/ 12011025 h 12011025"/>
              <a:gd name="connsiteX3" fmla="*/ 0 w 30757812"/>
              <a:gd name="connsiteY3" fmla="*/ 12011025 h 12011025"/>
              <a:gd name="connsiteX4" fmla="*/ 4511040 w 30757812"/>
              <a:gd name="connsiteY4" fmla="*/ 91440 h 12011025"/>
              <a:gd name="connsiteX0" fmla="*/ 0 w 26246772"/>
              <a:gd name="connsiteY0" fmla="*/ 91440 h 12011025"/>
              <a:gd name="connsiteX1" fmla="*/ 26246772 w 26246772"/>
              <a:gd name="connsiteY1" fmla="*/ 0 h 12011025"/>
              <a:gd name="connsiteX2" fmla="*/ 26246772 w 26246772"/>
              <a:gd name="connsiteY2" fmla="*/ 12011025 h 12011025"/>
              <a:gd name="connsiteX3" fmla="*/ 16824960 w 26246772"/>
              <a:gd name="connsiteY3" fmla="*/ 11980545 h 12011025"/>
              <a:gd name="connsiteX4" fmla="*/ 0 w 26246772"/>
              <a:gd name="connsiteY4" fmla="*/ 91440 h 12011025"/>
              <a:gd name="connsiteX0" fmla="*/ 0 w 26246772"/>
              <a:gd name="connsiteY0" fmla="*/ 91440 h 12011025"/>
              <a:gd name="connsiteX1" fmla="*/ 26246772 w 26246772"/>
              <a:gd name="connsiteY1" fmla="*/ 0 h 12011025"/>
              <a:gd name="connsiteX2" fmla="*/ 26246772 w 26246772"/>
              <a:gd name="connsiteY2" fmla="*/ 12011025 h 12011025"/>
              <a:gd name="connsiteX3" fmla="*/ 16824960 w 26246772"/>
              <a:gd name="connsiteY3" fmla="*/ 11980545 h 12011025"/>
              <a:gd name="connsiteX4" fmla="*/ 4171337 w 26246772"/>
              <a:gd name="connsiteY4" fmla="*/ 3018937 h 12011025"/>
              <a:gd name="connsiteX5" fmla="*/ 0 w 26246772"/>
              <a:gd name="connsiteY5" fmla="*/ 91440 h 12011025"/>
              <a:gd name="connsiteX0" fmla="*/ 0 w 26246772"/>
              <a:gd name="connsiteY0" fmla="*/ 91440 h 12011025"/>
              <a:gd name="connsiteX1" fmla="*/ 26246772 w 26246772"/>
              <a:gd name="connsiteY1" fmla="*/ 0 h 12011025"/>
              <a:gd name="connsiteX2" fmla="*/ 26246772 w 26246772"/>
              <a:gd name="connsiteY2" fmla="*/ 12011025 h 12011025"/>
              <a:gd name="connsiteX3" fmla="*/ 16824960 w 26246772"/>
              <a:gd name="connsiteY3" fmla="*/ 11980545 h 12011025"/>
              <a:gd name="connsiteX4" fmla="*/ 57279 w 26246772"/>
              <a:gd name="connsiteY4" fmla="*/ 3136167 h 12011025"/>
              <a:gd name="connsiteX5" fmla="*/ 0 w 26246772"/>
              <a:gd name="connsiteY5" fmla="*/ 91440 h 12011025"/>
              <a:gd name="connsiteX0" fmla="*/ 0 w 26246772"/>
              <a:gd name="connsiteY0" fmla="*/ 91440 h 12011025"/>
              <a:gd name="connsiteX1" fmla="*/ 26246772 w 26246772"/>
              <a:gd name="connsiteY1" fmla="*/ 0 h 12011025"/>
              <a:gd name="connsiteX2" fmla="*/ 26246772 w 26246772"/>
              <a:gd name="connsiteY2" fmla="*/ 12011025 h 12011025"/>
              <a:gd name="connsiteX3" fmla="*/ 16824960 w 26246772"/>
              <a:gd name="connsiteY3" fmla="*/ 11980545 h 12011025"/>
              <a:gd name="connsiteX4" fmla="*/ 57279 w 26246772"/>
              <a:gd name="connsiteY4" fmla="*/ 3136167 h 12011025"/>
              <a:gd name="connsiteX5" fmla="*/ 0 w 26246772"/>
              <a:gd name="connsiteY5" fmla="*/ 91440 h 12011025"/>
              <a:gd name="connsiteX0" fmla="*/ 0 w 26246772"/>
              <a:gd name="connsiteY0" fmla="*/ 91440 h 12011025"/>
              <a:gd name="connsiteX1" fmla="*/ 26246772 w 26246772"/>
              <a:gd name="connsiteY1" fmla="*/ 0 h 12011025"/>
              <a:gd name="connsiteX2" fmla="*/ 26246772 w 26246772"/>
              <a:gd name="connsiteY2" fmla="*/ 12011025 h 12011025"/>
              <a:gd name="connsiteX3" fmla="*/ 16824960 w 26246772"/>
              <a:gd name="connsiteY3" fmla="*/ 11980545 h 12011025"/>
              <a:gd name="connsiteX4" fmla="*/ 57279 w 26246772"/>
              <a:gd name="connsiteY4" fmla="*/ 3136167 h 12011025"/>
              <a:gd name="connsiteX5" fmla="*/ 0 w 26246772"/>
              <a:gd name="connsiteY5" fmla="*/ 91440 h 12011025"/>
              <a:gd name="connsiteX0" fmla="*/ 14466 w 26261238"/>
              <a:gd name="connsiteY0" fmla="*/ 91440 h 12011025"/>
              <a:gd name="connsiteX1" fmla="*/ 26261238 w 26261238"/>
              <a:gd name="connsiteY1" fmla="*/ 0 h 12011025"/>
              <a:gd name="connsiteX2" fmla="*/ 26261238 w 26261238"/>
              <a:gd name="connsiteY2" fmla="*/ 12011025 h 12011025"/>
              <a:gd name="connsiteX3" fmla="*/ 16839426 w 26261238"/>
              <a:gd name="connsiteY3" fmla="*/ 11980545 h 12011025"/>
              <a:gd name="connsiteX4" fmla="*/ 0 w 26261238"/>
              <a:gd name="connsiteY4" fmla="*/ 3113307 h 12011025"/>
              <a:gd name="connsiteX5" fmla="*/ 14466 w 26261238"/>
              <a:gd name="connsiteY5" fmla="*/ 91440 h 12011025"/>
              <a:gd name="connsiteX0" fmla="*/ 0 w 26266339"/>
              <a:gd name="connsiteY0" fmla="*/ 91440 h 12011025"/>
              <a:gd name="connsiteX1" fmla="*/ 26266339 w 26266339"/>
              <a:gd name="connsiteY1" fmla="*/ 0 h 12011025"/>
              <a:gd name="connsiteX2" fmla="*/ 26266339 w 26266339"/>
              <a:gd name="connsiteY2" fmla="*/ 12011025 h 12011025"/>
              <a:gd name="connsiteX3" fmla="*/ 16844527 w 26266339"/>
              <a:gd name="connsiteY3" fmla="*/ 11980545 h 12011025"/>
              <a:gd name="connsiteX4" fmla="*/ 5101 w 26266339"/>
              <a:gd name="connsiteY4" fmla="*/ 3113307 h 12011025"/>
              <a:gd name="connsiteX5" fmla="*/ 0 w 26266339"/>
              <a:gd name="connsiteY5" fmla="*/ 91440 h 12011025"/>
              <a:gd name="connsiteX0" fmla="*/ 0 w 26266339"/>
              <a:gd name="connsiteY0" fmla="*/ 91440 h 12011025"/>
              <a:gd name="connsiteX1" fmla="*/ 26266339 w 26266339"/>
              <a:gd name="connsiteY1" fmla="*/ 0 h 12011025"/>
              <a:gd name="connsiteX2" fmla="*/ 26266339 w 26266339"/>
              <a:gd name="connsiteY2" fmla="*/ 12011025 h 12011025"/>
              <a:gd name="connsiteX3" fmla="*/ 11015129 w 26266339"/>
              <a:gd name="connsiteY3" fmla="*/ 11862444 h 12011025"/>
              <a:gd name="connsiteX4" fmla="*/ 5101 w 26266339"/>
              <a:gd name="connsiteY4" fmla="*/ 3113307 h 12011025"/>
              <a:gd name="connsiteX5" fmla="*/ 0 w 26266339"/>
              <a:gd name="connsiteY5" fmla="*/ 91440 h 1201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66339" h="12011025">
                <a:moveTo>
                  <a:pt x="0" y="91440"/>
                </a:moveTo>
                <a:lnTo>
                  <a:pt x="26266339" y="0"/>
                </a:lnTo>
                <a:lnTo>
                  <a:pt x="26266339" y="12011025"/>
                </a:lnTo>
                <a:lnTo>
                  <a:pt x="11015129" y="11862444"/>
                </a:lnTo>
                <a:lnTo>
                  <a:pt x="5101" y="3113307"/>
                </a:lnTo>
                <a:cubicBezTo>
                  <a:pt x="3401" y="2106018"/>
                  <a:pt x="1700" y="1098729"/>
                  <a:pt x="0" y="9144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C529DBD-B09F-4ECC-A341-0576763B151A}"/>
              </a:ext>
            </a:extLst>
          </p:cNvPr>
          <p:cNvSpPr/>
          <p:nvPr userDrawn="1"/>
        </p:nvSpPr>
        <p:spPr>
          <a:xfrm>
            <a:off x="914399" y="42576318"/>
            <a:ext cx="30664151" cy="186722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755BE02-1264-4857-860D-BFF5304DA7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4399" y="17526531"/>
            <a:ext cx="30664150" cy="3055937"/>
          </a:xfrm>
        </p:spPr>
        <p:txBody>
          <a:bodyPr>
            <a:noAutofit/>
          </a:bodyPr>
          <a:lstStyle>
            <a:lvl1pPr marL="0" indent="0" algn="l" rtl="0">
              <a:buNone/>
              <a:defRPr sz="11900" b="1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1pPr>
            <a:lvl2pPr marL="1619951" indent="0" algn="r" rtl="1">
              <a:buNone/>
              <a:defRPr b="1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2pPr>
            <a:lvl3pPr marL="3239902" indent="0" algn="r" rtl="1">
              <a:buNone/>
              <a:defRPr b="1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3pPr>
            <a:lvl4pPr marL="4859853" indent="0" algn="r" rtl="1">
              <a:buNone/>
              <a:defRPr b="1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4pPr>
            <a:lvl5pPr marL="6479804" indent="0" algn="r" rtl="1">
              <a:buNone/>
              <a:defRPr b="1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897AC675-1342-4A1C-AD2A-A3543B55C4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48201" y="21413305"/>
            <a:ext cx="14230348" cy="1430531"/>
          </a:xfrm>
        </p:spPr>
        <p:txBody>
          <a:bodyPr>
            <a:normAutofit/>
          </a:bodyPr>
          <a:lstStyle>
            <a:lvl1pPr marL="0" indent="0" algn="l" rtl="0">
              <a:buNone/>
              <a:defRPr sz="7000" b="1">
                <a:solidFill>
                  <a:schemeClr val="accent1"/>
                </a:solidFill>
              </a:defRPr>
            </a:lvl1pPr>
            <a:lvl2pPr algn="r" rtl="1">
              <a:defRPr b="1">
                <a:solidFill>
                  <a:schemeClr val="accent1"/>
                </a:solidFill>
              </a:defRPr>
            </a:lvl2pPr>
            <a:lvl3pPr algn="r" rtl="1">
              <a:defRPr b="1">
                <a:solidFill>
                  <a:schemeClr val="accent1"/>
                </a:solidFill>
              </a:defRPr>
            </a:lvl3pPr>
            <a:lvl4pPr algn="r" rtl="1">
              <a:defRPr b="1">
                <a:solidFill>
                  <a:schemeClr val="accent1"/>
                </a:solidFill>
              </a:defRPr>
            </a:lvl4pPr>
            <a:lvl5pPr algn="r" rtl="1"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3807F129-09A8-4DFF-9111-33242D4EBA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348201" y="23401957"/>
            <a:ext cx="14230348" cy="7571530"/>
          </a:xfrm>
        </p:spPr>
        <p:txBody>
          <a:bodyPr>
            <a:noAutofit/>
          </a:bodyPr>
          <a:lstStyle>
            <a:lvl1pPr marL="0" indent="0" algn="l" rtl="0">
              <a:buNone/>
              <a:defRPr sz="5400"/>
            </a:lvl1pPr>
            <a:lvl2pPr marL="1619951" indent="0" algn="l" rtl="0">
              <a:buNone/>
              <a:defRPr sz="5400"/>
            </a:lvl2pPr>
            <a:lvl3pPr marL="3239902" indent="0" algn="l" rtl="0">
              <a:buNone/>
              <a:defRPr sz="5400"/>
            </a:lvl3pPr>
            <a:lvl4pPr marL="4859853" indent="0" algn="l" rtl="0">
              <a:buNone/>
              <a:defRPr sz="5400"/>
            </a:lvl4pPr>
            <a:lvl5pPr marL="6479804" indent="0" algn="l" rtl="0">
              <a:buNone/>
              <a:defRPr sz="5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5" name="Text Placeholder 49">
            <a:extLst>
              <a:ext uri="{FF2B5EF4-FFF2-40B4-BE49-F238E27FC236}">
                <a16:creationId xmlns:a16="http://schemas.microsoft.com/office/drawing/2014/main" id="{F881E948-F696-44E2-AA83-28F08F4ECB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48201" y="31898190"/>
            <a:ext cx="14230348" cy="1430531"/>
          </a:xfrm>
        </p:spPr>
        <p:txBody>
          <a:bodyPr>
            <a:normAutofit/>
          </a:bodyPr>
          <a:lstStyle>
            <a:lvl1pPr marL="0" indent="0" algn="l" rtl="0">
              <a:buNone/>
              <a:defRPr sz="7000" b="1">
                <a:solidFill>
                  <a:schemeClr val="accent1"/>
                </a:solidFill>
              </a:defRPr>
            </a:lvl1pPr>
            <a:lvl2pPr algn="r" rtl="1">
              <a:defRPr b="1">
                <a:solidFill>
                  <a:schemeClr val="accent1"/>
                </a:solidFill>
              </a:defRPr>
            </a:lvl2pPr>
            <a:lvl3pPr algn="r" rtl="1">
              <a:defRPr b="1">
                <a:solidFill>
                  <a:schemeClr val="accent1"/>
                </a:solidFill>
              </a:defRPr>
            </a:lvl3pPr>
            <a:lvl4pPr algn="r" rtl="1">
              <a:defRPr b="1">
                <a:solidFill>
                  <a:schemeClr val="accent1"/>
                </a:solidFill>
              </a:defRPr>
            </a:lvl4pPr>
            <a:lvl5pPr algn="r" rtl="1"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6" name="Text Placeholder 51">
            <a:extLst>
              <a:ext uri="{FF2B5EF4-FFF2-40B4-BE49-F238E27FC236}">
                <a16:creationId xmlns:a16="http://schemas.microsoft.com/office/drawing/2014/main" id="{FED32CBA-AAEB-4AE0-80FD-B2366F4C98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348201" y="33886842"/>
            <a:ext cx="14230348" cy="7571530"/>
          </a:xfrm>
        </p:spPr>
        <p:txBody>
          <a:bodyPr>
            <a:noAutofit/>
          </a:bodyPr>
          <a:lstStyle>
            <a:lvl1pPr marL="0" indent="0" algn="l" rtl="0">
              <a:buNone/>
              <a:defRPr sz="5400"/>
            </a:lvl1pPr>
            <a:lvl2pPr marL="1619951" indent="0" algn="l" rtl="0">
              <a:buNone/>
              <a:defRPr sz="5400"/>
            </a:lvl2pPr>
            <a:lvl3pPr marL="3239902" indent="0" algn="l" rtl="0">
              <a:buNone/>
              <a:defRPr sz="5400"/>
            </a:lvl3pPr>
            <a:lvl4pPr marL="4859853" indent="0" algn="l" rtl="0">
              <a:buNone/>
              <a:defRPr sz="5400"/>
            </a:lvl4pPr>
            <a:lvl5pPr marL="6479804" indent="0" algn="l" rtl="0">
              <a:buNone/>
              <a:defRPr sz="5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9" name="Text Placeholder 49">
            <a:extLst>
              <a:ext uri="{FF2B5EF4-FFF2-40B4-BE49-F238E27FC236}">
                <a16:creationId xmlns:a16="http://schemas.microsoft.com/office/drawing/2014/main" id="{BF4A06A3-3696-4986-B3AE-28C319F4BDE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4399" y="21413305"/>
            <a:ext cx="14230348" cy="1430531"/>
          </a:xfrm>
        </p:spPr>
        <p:txBody>
          <a:bodyPr>
            <a:normAutofit/>
          </a:bodyPr>
          <a:lstStyle>
            <a:lvl1pPr marL="0" indent="0" algn="l" rtl="0">
              <a:buNone/>
              <a:defRPr sz="7000" b="1">
                <a:solidFill>
                  <a:schemeClr val="accent1"/>
                </a:solidFill>
              </a:defRPr>
            </a:lvl1pPr>
            <a:lvl2pPr algn="r" rtl="1">
              <a:defRPr b="1">
                <a:solidFill>
                  <a:schemeClr val="accent1"/>
                </a:solidFill>
              </a:defRPr>
            </a:lvl2pPr>
            <a:lvl3pPr algn="r" rtl="1">
              <a:defRPr b="1">
                <a:solidFill>
                  <a:schemeClr val="accent1"/>
                </a:solidFill>
              </a:defRPr>
            </a:lvl3pPr>
            <a:lvl4pPr algn="r" rtl="1">
              <a:defRPr b="1">
                <a:solidFill>
                  <a:schemeClr val="accent1"/>
                </a:solidFill>
              </a:defRPr>
            </a:lvl4pPr>
            <a:lvl5pPr algn="r" rtl="1"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791A32E3-C87F-4A8B-9E31-AE817A82000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4399" y="23401957"/>
            <a:ext cx="14230348" cy="7571530"/>
          </a:xfrm>
        </p:spPr>
        <p:txBody>
          <a:bodyPr>
            <a:noAutofit/>
          </a:bodyPr>
          <a:lstStyle>
            <a:lvl1pPr marL="0" indent="0" algn="l" rtl="0">
              <a:buNone/>
              <a:defRPr sz="5400"/>
            </a:lvl1pPr>
            <a:lvl2pPr marL="1619951" indent="0" algn="l" rtl="0">
              <a:buNone/>
              <a:defRPr sz="5400"/>
            </a:lvl2pPr>
            <a:lvl3pPr marL="3239902" indent="0" algn="l" rtl="0">
              <a:buNone/>
              <a:defRPr sz="5400"/>
            </a:lvl3pPr>
            <a:lvl4pPr marL="4859853" indent="0" algn="l" rtl="0">
              <a:buNone/>
              <a:defRPr sz="5400"/>
            </a:lvl4pPr>
            <a:lvl5pPr marL="6479804" indent="0" algn="l" rtl="0">
              <a:buNone/>
              <a:defRPr sz="5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1" name="Text Placeholder 49">
            <a:extLst>
              <a:ext uri="{FF2B5EF4-FFF2-40B4-BE49-F238E27FC236}">
                <a16:creationId xmlns:a16="http://schemas.microsoft.com/office/drawing/2014/main" id="{265E78CF-F4AF-4977-8237-EE1A2D4668E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4399" y="31898190"/>
            <a:ext cx="14230348" cy="1430531"/>
          </a:xfrm>
        </p:spPr>
        <p:txBody>
          <a:bodyPr>
            <a:normAutofit/>
          </a:bodyPr>
          <a:lstStyle>
            <a:lvl1pPr marL="0" indent="0" algn="l" rtl="0">
              <a:buNone/>
              <a:defRPr sz="7000" b="1">
                <a:solidFill>
                  <a:schemeClr val="accent1"/>
                </a:solidFill>
              </a:defRPr>
            </a:lvl1pPr>
            <a:lvl2pPr algn="r" rtl="1">
              <a:defRPr b="1">
                <a:solidFill>
                  <a:schemeClr val="accent1"/>
                </a:solidFill>
              </a:defRPr>
            </a:lvl2pPr>
            <a:lvl3pPr algn="r" rtl="1">
              <a:defRPr b="1">
                <a:solidFill>
                  <a:schemeClr val="accent1"/>
                </a:solidFill>
              </a:defRPr>
            </a:lvl3pPr>
            <a:lvl4pPr algn="r" rtl="1">
              <a:defRPr b="1">
                <a:solidFill>
                  <a:schemeClr val="accent1"/>
                </a:solidFill>
              </a:defRPr>
            </a:lvl4pPr>
            <a:lvl5pPr algn="r" rtl="1"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2" name="Text Placeholder 51">
            <a:extLst>
              <a:ext uri="{FF2B5EF4-FFF2-40B4-BE49-F238E27FC236}">
                <a16:creationId xmlns:a16="http://schemas.microsoft.com/office/drawing/2014/main" id="{C2E09F98-919D-4DE1-90FA-BB2E8D56175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4399" y="33886842"/>
            <a:ext cx="14230348" cy="7571530"/>
          </a:xfrm>
        </p:spPr>
        <p:txBody>
          <a:bodyPr>
            <a:noAutofit/>
          </a:bodyPr>
          <a:lstStyle>
            <a:lvl1pPr marL="0" indent="0" algn="l" rtl="0">
              <a:buNone/>
              <a:defRPr sz="5400"/>
            </a:lvl1pPr>
            <a:lvl2pPr marL="1619951" indent="0" algn="l" rtl="0">
              <a:buNone/>
              <a:defRPr sz="5400"/>
            </a:lvl2pPr>
            <a:lvl3pPr marL="3239902" indent="0" algn="l" rtl="0">
              <a:buNone/>
              <a:defRPr sz="5400"/>
            </a:lvl3pPr>
            <a:lvl4pPr marL="4859853" indent="0" algn="l" rtl="0">
              <a:buNone/>
              <a:defRPr sz="5400"/>
            </a:lvl4pPr>
            <a:lvl5pPr marL="6479804" indent="0" algn="l" rtl="0">
              <a:buNone/>
              <a:defRPr sz="5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3F2B534-6883-4173-BB4A-D0D90BD139B9}"/>
              </a:ext>
            </a:extLst>
          </p:cNvPr>
          <p:cNvSpPr/>
          <p:nvPr userDrawn="1"/>
        </p:nvSpPr>
        <p:spPr>
          <a:xfrm rot="1731320">
            <a:off x="19301558" y="9034234"/>
            <a:ext cx="12474870" cy="5180233"/>
          </a:xfrm>
          <a:custGeom>
            <a:avLst/>
            <a:gdLst>
              <a:gd name="connsiteX0" fmla="*/ 0 w 27047486"/>
              <a:gd name="connsiteY0" fmla="*/ 0 h 11231563"/>
              <a:gd name="connsiteX1" fmla="*/ 20858749 w 27047486"/>
              <a:gd name="connsiteY1" fmla="*/ 0 h 11231563"/>
              <a:gd name="connsiteX2" fmla="*/ 27047486 w 27047486"/>
              <a:gd name="connsiteY2" fmla="*/ 11231563 h 11231563"/>
              <a:gd name="connsiteX3" fmla="*/ 6188737 w 27047486"/>
              <a:gd name="connsiteY3" fmla="*/ 11231563 h 11231563"/>
              <a:gd name="connsiteX4" fmla="*/ 0 w 27047486"/>
              <a:gd name="connsiteY4" fmla="*/ 0 h 1123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47486" h="11231563">
                <a:moveTo>
                  <a:pt x="0" y="0"/>
                </a:moveTo>
                <a:lnTo>
                  <a:pt x="20858749" y="0"/>
                </a:lnTo>
                <a:lnTo>
                  <a:pt x="27047486" y="11231563"/>
                </a:lnTo>
                <a:lnTo>
                  <a:pt x="6188737" y="1123156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72000"/>
                </a:schemeClr>
              </a:gs>
              <a:gs pos="100000">
                <a:schemeClr val="accent1">
                  <a:alpha val="76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D4EED-F415-4799-A944-BFC0DEF2AB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8993" y="876139"/>
            <a:ext cx="6039556" cy="150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05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EF464-5443-420F-8087-7D34BDC8ED93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3329F-F859-4B52-A673-C5F6017B3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9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5" r:id="rId3"/>
    <p:sldLayoutId id="2147483667" r:id="rId4"/>
    <p:sldLayoutId id="2147483668" r:id="rId5"/>
    <p:sldLayoutId id="2147483669" r:id="rId6"/>
    <p:sldLayoutId id="2147483670" r:id="rId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של תמונה 3" descr="מתקן פוטוולטאי משולב טורבינת רוח לטעינת מכשירים ניידים בקמפוס מרכוס">
            <a:extLst>
              <a:ext uri="{FF2B5EF4-FFF2-40B4-BE49-F238E27FC236}">
                <a16:creationId xmlns:a16="http://schemas.microsoft.com/office/drawing/2014/main" id="{195E3C8A-0126-768D-4DDF-8DED0EE3B6F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925" t="6801" r="9116" b="54402"/>
          <a:stretch/>
        </p:blipFill>
        <p:spPr>
          <a:xfrm>
            <a:off x="0" y="3321079"/>
            <a:ext cx="32399288" cy="12681217"/>
          </a:xfrm>
        </p:spPr>
      </p:pic>
      <p:sp>
        <p:nvSpPr>
          <p:cNvPr id="11" name="מציין מיקום טקסט 10">
            <a:extLst>
              <a:ext uri="{FF2B5EF4-FFF2-40B4-BE49-F238E27FC236}">
                <a16:creationId xmlns:a16="http://schemas.microsoft.com/office/drawing/2014/main" id="{A74A966E-F407-B677-6163-47CE3B41AE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28800" y="19178533"/>
            <a:ext cx="15168282" cy="3721083"/>
          </a:xfrm>
        </p:spPr>
        <p:txBody>
          <a:bodyPr/>
          <a:lstStyle/>
          <a:p>
            <a:r>
              <a:rPr lang="he-IL" sz="13800" b="1" dirty="0"/>
              <a:t>השקת מערכת טעינה חשמלית ירוקה</a:t>
            </a:r>
          </a:p>
        </p:txBody>
      </p:sp>
      <p:sp>
        <p:nvSpPr>
          <p:cNvPr id="12" name="מציין מיקום טקסט 11">
            <a:extLst>
              <a:ext uri="{FF2B5EF4-FFF2-40B4-BE49-F238E27FC236}">
                <a16:creationId xmlns:a16="http://schemas.microsoft.com/office/drawing/2014/main" id="{317E3EF2-FED4-3FD9-C59E-C3B6EA85F9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8800" y="23383708"/>
            <a:ext cx="15168282" cy="13568807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he-IL" dirty="0"/>
              <a:t>קהילת הסטודנטים </a:t>
            </a:r>
            <a:r>
              <a:rPr lang="en-US" dirty="0" err="1"/>
              <a:t>Greenegev</a:t>
            </a:r>
            <a:r>
              <a:rPr lang="he-IL" dirty="0"/>
              <a:t> בשיתוף חברת </a:t>
            </a:r>
            <a:r>
              <a:rPr lang="en-US" dirty="0"/>
              <a:t>Flower turbine</a:t>
            </a:r>
            <a:r>
              <a:rPr lang="he-IL" dirty="0"/>
              <a:t> והתורם מר דניאל </a:t>
            </a:r>
            <a:r>
              <a:rPr lang="he-IL" dirty="0" err="1"/>
              <a:t>פארב</a:t>
            </a:r>
            <a:r>
              <a:rPr lang="he-IL" dirty="0"/>
              <a:t>, ובתמיכת מרכז האנרגיה והקיימות </a:t>
            </a:r>
            <a:r>
              <a:rPr lang="he-IL" dirty="0" err="1"/>
              <a:t>באב"ג</a:t>
            </a:r>
            <a:r>
              <a:rPr lang="en-US" dirty="0"/>
              <a:t> </a:t>
            </a:r>
            <a:r>
              <a:rPr lang="he-IL" dirty="0"/>
              <a:t>ומרכז היזמות 360</a:t>
            </a:r>
            <a:r>
              <a:rPr lang="en-US" dirty="0" err="1"/>
              <a:t>Yazamut</a:t>
            </a:r>
            <a:r>
              <a:rPr lang="he-IL" dirty="0"/>
              <a:t>, </a:t>
            </a:r>
            <a:br>
              <a:rPr lang="en-US" dirty="0"/>
            </a:br>
            <a:r>
              <a:rPr lang="he-IL" dirty="0"/>
              <a:t>מזמינים את קהילת האוניברסיטה להשקת מתקן </a:t>
            </a:r>
            <a:r>
              <a:rPr lang="he-IL" dirty="0" err="1"/>
              <a:t>פוטוולטאי</a:t>
            </a:r>
            <a:r>
              <a:rPr lang="he-IL" dirty="0"/>
              <a:t> משולב טורבינת רוח לטעינת מכשירים ניידים מאנרגיה מתחדשת בקרית האוניברסיטה ע"ש מרקוס, לרווחת הסטודנטים ולקידום הקיימות בקמפוס. </a:t>
            </a:r>
            <a:endParaRPr lang="en-US" dirty="0"/>
          </a:p>
        </p:txBody>
      </p:sp>
      <p:sp>
        <p:nvSpPr>
          <p:cNvPr id="13" name="מציין מיקום טקסט 12">
            <a:extLst>
              <a:ext uri="{FF2B5EF4-FFF2-40B4-BE49-F238E27FC236}">
                <a16:creationId xmlns:a16="http://schemas.microsoft.com/office/drawing/2014/main" id="{769E1A1A-33E8-3CD0-515F-D0B55383F0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449361" y="16784956"/>
            <a:ext cx="9485500" cy="4787153"/>
          </a:xfrm>
        </p:spPr>
        <p:txBody>
          <a:bodyPr/>
          <a:lstStyle/>
          <a:p>
            <a:r>
              <a:rPr lang="he-IL" sz="8000" dirty="0"/>
              <a:t>יום חמישי, 27.10.2022 </a:t>
            </a:r>
          </a:p>
          <a:p>
            <a:r>
              <a:rPr lang="he-IL" sz="8000" dirty="0"/>
              <a:t>בשעה 15:00</a:t>
            </a:r>
          </a:p>
          <a:p>
            <a:r>
              <a:rPr lang="he-IL" sz="8000" dirty="0"/>
              <a:t>ליד שער 90</a:t>
            </a:r>
            <a:endParaRPr lang="en-US" sz="8000" dirty="0"/>
          </a:p>
          <a:p>
            <a:endParaRPr lang="he-IL" sz="8000" dirty="0"/>
          </a:p>
        </p:txBody>
      </p:sp>
      <p:sp>
        <p:nvSpPr>
          <p:cNvPr id="5" name="Freeform: Shape 34">
            <a:extLst>
              <a:ext uri="{FF2B5EF4-FFF2-40B4-BE49-F238E27FC236}">
                <a16:creationId xmlns:a16="http://schemas.microsoft.com/office/drawing/2014/main" id="{A9B8DD62-CCD6-E9A8-8C7C-29FAFAD7F22C}"/>
              </a:ext>
            </a:extLst>
          </p:cNvPr>
          <p:cNvSpPr/>
          <p:nvPr/>
        </p:nvSpPr>
        <p:spPr>
          <a:xfrm rot="19868680" flipH="1">
            <a:off x="-935040" y="9894846"/>
            <a:ext cx="12474870" cy="5180233"/>
          </a:xfrm>
          <a:custGeom>
            <a:avLst/>
            <a:gdLst>
              <a:gd name="connsiteX0" fmla="*/ 0 w 27047486"/>
              <a:gd name="connsiteY0" fmla="*/ 0 h 11231563"/>
              <a:gd name="connsiteX1" fmla="*/ 20858749 w 27047486"/>
              <a:gd name="connsiteY1" fmla="*/ 0 h 11231563"/>
              <a:gd name="connsiteX2" fmla="*/ 27047486 w 27047486"/>
              <a:gd name="connsiteY2" fmla="*/ 11231563 h 11231563"/>
              <a:gd name="connsiteX3" fmla="*/ 6188737 w 27047486"/>
              <a:gd name="connsiteY3" fmla="*/ 11231563 h 11231563"/>
              <a:gd name="connsiteX4" fmla="*/ 0 w 27047486"/>
              <a:gd name="connsiteY4" fmla="*/ 0 h 1123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47486" h="11231563">
                <a:moveTo>
                  <a:pt x="0" y="0"/>
                </a:moveTo>
                <a:lnTo>
                  <a:pt x="20858749" y="0"/>
                </a:lnTo>
                <a:lnTo>
                  <a:pt x="27047486" y="11231563"/>
                </a:lnTo>
                <a:lnTo>
                  <a:pt x="6188737" y="1123156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72000"/>
                </a:schemeClr>
              </a:gs>
              <a:gs pos="100000">
                <a:schemeClr val="accent1">
                  <a:alpha val="76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e-IL" sz="19900" b="1" dirty="0">
                <a:latin typeface="Assistant" panose="00000500000000000000" pitchFamily="2" charset="-79"/>
                <a:cs typeface="Assistant" panose="00000500000000000000" pitchFamily="2" charset="-79"/>
              </a:rPr>
              <a:t>הזמנה</a:t>
            </a:r>
            <a:endParaRPr lang="en-US" sz="199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99626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אוניברסיטת בן גוריון">
      <a:dk1>
        <a:srgbClr val="58595B"/>
      </a:dk1>
      <a:lt1>
        <a:sysClr val="window" lastClr="FFFFFF"/>
      </a:lt1>
      <a:dk2>
        <a:srgbClr val="58595B"/>
      </a:dk2>
      <a:lt2>
        <a:srgbClr val="EEECE1"/>
      </a:lt2>
      <a:accent1>
        <a:srgbClr val="F7941E"/>
      </a:accent1>
      <a:accent2>
        <a:srgbClr val="E16327"/>
      </a:accent2>
      <a:accent3>
        <a:srgbClr val="F37421"/>
      </a:accent3>
      <a:accent4>
        <a:srgbClr val="828487"/>
      </a:accent4>
      <a:accent5>
        <a:srgbClr val="A5A7A9"/>
      </a:accent5>
      <a:accent6>
        <a:srgbClr val="CFD6DA"/>
      </a:accent6>
      <a:hlink>
        <a:srgbClr val="E16327"/>
      </a:hlink>
      <a:folHlink>
        <a:srgbClr val="A5A7A9"/>
      </a:folHlink>
    </a:clrScheme>
    <a:fontScheme name="אוניברסיטת בן גוריון">
      <a:majorFont>
        <a:latin typeface="Assistant"/>
        <a:ea typeface=""/>
        <a:cs typeface="Fb Eleganti"/>
      </a:majorFont>
      <a:minorFont>
        <a:latin typeface="Assistant"/>
        <a:ea typeface=""/>
        <a:cs typeface="Fb Elegant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</TotalTime>
  <Words>64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Assistant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רינת שרון</dc:creator>
  <cp:lastModifiedBy>אילת ארז לקס</cp:lastModifiedBy>
  <cp:revision>5</cp:revision>
  <dcterms:created xsi:type="dcterms:W3CDTF">2021-12-15T11:11:39Z</dcterms:created>
  <dcterms:modified xsi:type="dcterms:W3CDTF">2022-10-23T08:03:57Z</dcterms:modified>
</cp:coreProperties>
</file>