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9" r:id="rId3"/>
    <p:sldId id="260" r:id="rId4"/>
    <p:sldId id="262" r:id="rId5"/>
    <p:sldId id="261" r:id="rId6"/>
    <p:sldId id="263" r:id="rId7"/>
    <p:sldId id="266" r:id="rId8"/>
    <p:sldId id="264" r:id="rId9"/>
    <p:sldId id="267" r:id="rId10"/>
    <p:sldId id="265" r:id="rId11"/>
    <p:sldId id="268" r:id="rId12"/>
    <p:sldId id="25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88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7EA56-79B4-4BAF-82C4-4C232FF12613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3E64B-0EE5-426F-B35A-E3C241264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43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83D4C-B068-43AD-88C9-A0D18B249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8231" y="2545557"/>
            <a:ext cx="5627829" cy="2387600"/>
          </a:xfrm>
        </p:spPr>
        <p:txBody>
          <a:bodyPr anchor="b">
            <a:normAutofit/>
          </a:bodyPr>
          <a:lstStyle>
            <a:lvl1pPr algn="l" rtl="0">
              <a:defRPr sz="44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CDE13-FEF2-43B7-810A-8EF488D11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231" y="5025232"/>
            <a:ext cx="5627829" cy="1655762"/>
          </a:xfrm>
        </p:spPr>
        <p:txBody>
          <a:bodyPr/>
          <a:lstStyle>
            <a:lvl1pPr marL="0" indent="0" algn="l" rtl="0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A63FAC1-1E8B-4081-BA8A-058AEA246693}"/>
              </a:ext>
            </a:extLst>
          </p:cNvPr>
          <p:cNvGrpSpPr/>
          <p:nvPr userDrawn="1"/>
        </p:nvGrpSpPr>
        <p:grpSpPr>
          <a:xfrm flipH="1">
            <a:off x="1" y="0"/>
            <a:ext cx="10950328" cy="6848279"/>
            <a:chOff x="1" y="0"/>
            <a:chExt cx="10950328" cy="6848279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DEF8902-8D80-42C1-B82B-079F31D096EF}"/>
                </a:ext>
              </a:extLst>
            </p:cNvPr>
            <p:cNvSpPr/>
            <p:nvPr userDrawn="1"/>
          </p:nvSpPr>
          <p:spPr>
            <a:xfrm>
              <a:off x="1" y="0"/>
              <a:ext cx="4887771" cy="6848279"/>
            </a:xfrm>
            <a:custGeom>
              <a:avLst/>
              <a:gdLst>
                <a:gd name="connsiteX0" fmla="*/ 0 w 4887771"/>
                <a:gd name="connsiteY0" fmla="*/ 0 h 6848279"/>
                <a:gd name="connsiteX1" fmla="*/ 1193928 w 4887771"/>
                <a:gd name="connsiteY1" fmla="*/ 0 h 6848279"/>
                <a:gd name="connsiteX2" fmla="*/ 4887771 w 4887771"/>
                <a:gd name="connsiteY2" fmla="*/ 2134960 h 6848279"/>
                <a:gd name="connsiteX3" fmla="*/ 4887771 w 4887771"/>
                <a:gd name="connsiteY3" fmla="*/ 6848279 h 6848279"/>
                <a:gd name="connsiteX4" fmla="*/ 4517967 w 4887771"/>
                <a:gd name="connsiteY4" fmla="*/ 6848279 h 6848279"/>
                <a:gd name="connsiteX5" fmla="*/ 0 w 4887771"/>
                <a:gd name="connsiteY5" fmla="*/ 4236994 h 6848279"/>
                <a:gd name="connsiteX6" fmla="*/ 0 w 4887771"/>
                <a:gd name="connsiteY6" fmla="*/ 0 h 6848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87771" h="6848279">
                  <a:moveTo>
                    <a:pt x="0" y="0"/>
                  </a:moveTo>
                  <a:lnTo>
                    <a:pt x="1193928" y="0"/>
                  </a:lnTo>
                  <a:lnTo>
                    <a:pt x="4887771" y="2134960"/>
                  </a:lnTo>
                  <a:lnTo>
                    <a:pt x="4887771" y="6848279"/>
                  </a:lnTo>
                  <a:lnTo>
                    <a:pt x="4517967" y="6848279"/>
                  </a:lnTo>
                  <a:lnTo>
                    <a:pt x="0" y="42369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BA6BD3E-5550-4BA6-A30F-E22961895C23}"/>
                </a:ext>
              </a:extLst>
            </p:cNvPr>
            <p:cNvSpPr/>
            <p:nvPr userDrawn="1"/>
          </p:nvSpPr>
          <p:spPr>
            <a:xfrm>
              <a:off x="1778000" y="1"/>
              <a:ext cx="9172329" cy="5295647"/>
            </a:xfrm>
            <a:custGeom>
              <a:avLst/>
              <a:gdLst>
                <a:gd name="connsiteX0" fmla="*/ 2816661 w 9172329"/>
                <a:gd name="connsiteY0" fmla="*/ 0 h 5295647"/>
                <a:gd name="connsiteX1" fmla="*/ 9172329 w 9172329"/>
                <a:gd name="connsiteY1" fmla="*/ 0 h 5295647"/>
                <a:gd name="connsiteX2" fmla="*/ 0 w 9172329"/>
                <a:gd name="connsiteY2" fmla="*/ 5295647 h 5295647"/>
                <a:gd name="connsiteX3" fmla="*/ 0 w 9172329"/>
                <a:gd name="connsiteY3" fmla="*/ 1626200 h 5295647"/>
                <a:gd name="connsiteX4" fmla="*/ 2816661 w 9172329"/>
                <a:gd name="connsiteY4" fmla="*/ 0 h 5295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72329" h="5295647">
                  <a:moveTo>
                    <a:pt x="2816661" y="0"/>
                  </a:moveTo>
                  <a:lnTo>
                    <a:pt x="9172329" y="0"/>
                  </a:lnTo>
                  <a:lnTo>
                    <a:pt x="0" y="5295647"/>
                  </a:lnTo>
                  <a:lnTo>
                    <a:pt x="0" y="1626200"/>
                  </a:lnTo>
                  <a:lnTo>
                    <a:pt x="2816661" y="0"/>
                  </a:lnTo>
                  <a:close/>
                </a:path>
              </a:pathLst>
            </a:custGeom>
            <a:solidFill>
              <a:schemeClr val="tx2">
                <a:alpha val="6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9652DED8-030F-4A06-A84E-E478A2E77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3025" y="6226133"/>
            <a:ext cx="2546134" cy="41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797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1EA2A55B-5DD4-4E36-BA2F-504C41D373A2}"/>
              </a:ext>
            </a:extLst>
          </p:cNvPr>
          <p:cNvSpPr/>
          <p:nvPr userDrawn="1"/>
        </p:nvSpPr>
        <p:spPr>
          <a:xfrm>
            <a:off x="-11428" y="0"/>
            <a:ext cx="822959" cy="2397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9C5342F6-5698-42A0-9F8B-85DB62BA5C23}"/>
              </a:ext>
            </a:extLst>
          </p:cNvPr>
          <p:cNvSpPr/>
          <p:nvPr userDrawn="1"/>
        </p:nvSpPr>
        <p:spPr>
          <a:xfrm flipH="1">
            <a:off x="3" y="467282"/>
            <a:ext cx="12191999" cy="5740272"/>
          </a:xfrm>
          <a:custGeom>
            <a:avLst/>
            <a:gdLst>
              <a:gd name="connsiteX0" fmla="*/ 12191999 w 12191999"/>
              <a:gd name="connsiteY0" fmla="*/ 0 h 5740272"/>
              <a:gd name="connsiteX1" fmla="*/ 12191999 w 12191999"/>
              <a:gd name="connsiteY1" fmla="*/ 3048077 h 5740272"/>
              <a:gd name="connsiteX2" fmla="*/ 12191999 w 12191999"/>
              <a:gd name="connsiteY2" fmla="*/ 5465875 h 5740272"/>
              <a:gd name="connsiteX3" fmla="*/ 12191999 w 12191999"/>
              <a:gd name="connsiteY3" fmla="*/ 5740272 h 5740272"/>
              <a:gd name="connsiteX4" fmla="*/ 0 w 12191999"/>
              <a:gd name="connsiteY4" fmla="*/ 5740272 h 5740272"/>
              <a:gd name="connsiteX5" fmla="*/ 0 w 12191999"/>
              <a:gd name="connsiteY5" fmla="*/ 5465875 h 5740272"/>
              <a:gd name="connsiteX6" fmla="*/ 0 w 12191999"/>
              <a:gd name="connsiteY6" fmla="*/ 5465875 h 5740272"/>
              <a:gd name="connsiteX7" fmla="*/ 0 w 12191999"/>
              <a:gd name="connsiteY7" fmla="*/ 2025264 h 5740272"/>
              <a:gd name="connsiteX8" fmla="*/ 3597180 w 12191999"/>
              <a:gd name="connsiteY8" fmla="*/ 0 h 5740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1999" h="5740272">
                <a:moveTo>
                  <a:pt x="12191999" y="0"/>
                </a:moveTo>
                <a:lnTo>
                  <a:pt x="12191999" y="3048077"/>
                </a:lnTo>
                <a:lnTo>
                  <a:pt x="12191999" y="5465875"/>
                </a:lnTo>
                <a:lnTo>
                  <a:pt x="12191999" y="5740272"/>
                </a:lnTo>
                <a:lnTo>
                  <a:pt x="0" y="5740272"/>
                </a:lnTo>
                <a:lnTo>
                  <a:pt x="0" y="5465875"/>
                </a:lnTo>
                <a:lnTo>
                  <a:pt x="0" y="5465875"/>
                </a:lnTo>
                <a:lnTo>
                  <a:pt x="0" y="2025264"/>
                </a:lnTo>
                <a:lnTo>
                  <a:pt x="3597180" y="0"/>
                </a:lnTo>
                <a:close/>
              </a:path>
            </a:pathLst>
          </a:custGeom>
          <a:solidFill>
            <a:schemeClr val="accent6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9E8F226-88EC-43C8-A1A1-A1E541172431}"/>
              </a:ext>
            </a:extLst>
          </p:cNvPr>
          <p:cNvCxnSpPr>
            <a:cxnSpLocks/>
          </p:cNvCxnSpPr>
          <p:nvPr userDrawn="1"/>
        </p:nvCxnSpPr>
        <p:spPr>
          <a:xfrm>
            <a:off x="0" y="831335"/>
            <a:ext cx="468337" cy="5571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8C527EE7-8E22-4E9C-BAB8-D178339EBA15}"/>
              </a:ext>
            </a:extLst>
          </p:cNvPr>
          <p:cNvSpPr/>
          <p:nvPr userDrawn="1"/>
        </p:nvSpPr>
        <p:spPr>
          <a:xfrm flipH="1">
            <a:off x="9377259" y="1"/>
            <a:ext cx="2086880" cy="1907855"/>
          </a:xfrm>
          <a:custGeom>
            <a:avLst/>
            <a:gdLst>
              <a:gd name="connsiteX0" fmla="*/ 1477382 w 2086880"/>
              <a:gd name="connsiteY0" fmla="*/ 0 h 1907855"/>
              <a:gd name="connsiteX1" fmla="*/ 2086880 w 2086880"/>
              <a:gd name="connsiteY1" fmla="*/ 0 h 1907855"/>
              <a:gd name="connsiteX2" fmla="*/ 2086880 w 2086880"/>
              <a:gd name="connsiteY2" fmla="*/ 732912 h 1907855"/>
              <a:gd name="connsiteX3" fmla="*/ 0 w 2086880"/>
              <a:gd name="connsiteY3" fmla="*/ 1907855 h 1907855"/>
              <a:gd name="connsiteX4" fmla="*/ 0 w 2086880"/>
              <a:gd name="connsiteY4" fmla="*/ 831787 h 1907855"/>
              <a:gd name="connsiteX5" fmla="*/ 1477382 w 2086880"/>
              <a:gd name="connsiteY5" fmla="*/ 0 h 1907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86880" h="1907855">
                <a:moveTo>
                  <a:pt x="1477382" y="0"/>
                </a:moveTo>
                <a:lnTo>
                  <a:pt x="2086880" y="0"/>
                </a:lnTo>
                <a:lnTo>
                  <a:pt x="2086880" y="732912"/>
                </a:lnTo>
                <a:lnTo>
                  <a:pt x="0" y="1907855"/>
                </a:lnTo>
                <a:lnTo>
                  <a:pt x="0" y="831787"/>
                </a:lnTo>
                <a:lnTo>
                  <a:pt x="1477382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096BB9A-53E7-4A37-94D7-E42C242891A9}"/>
              </a:ext>
            </a:extLst>
          </p:cNvPr>
          <p:cNvSpPr/>
          <p:nvPr userDrawn="1"/>
        </p:nvSpPr>
        <p:spPr>
          <a:xfrm>
            <a:off x="0" y="6300853"/>
            <a:ext cx="12192000" cy="5571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D76DB5-560F-48C2-99AB-92ED4EF6A1DC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00100" y="862965"/>
            <a:ext cx="10725016" cy="773333"/>
          </a:xfrm>
        </p:spPr>
        <p:txBody>
          <a:bodyPr/>
          <a:lstStyle>
            <a:lvl1pPr algn="l" rt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945DE-B0FD-4F5F-8D6A-A1C2F34B67F9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800100" y="1823746"/>
            <a:ext cx="10725016" cy="4018254"/>
          </a:xfrm>
        </p:spPr>
        <p:txBody>
          <a:bodyPr/>
          <a:lstStyle>
            <a:lvl1pPr algn="l" rtl="0">
              <a:defRPr/>
            </a:lvl1pPr>
            <a:lvl2pPr algn="l" rtl="0">
              <a:defRPr/>
            </a:lvl2pPr>
            <a:lvl3pPr algn="l" rtl="0">
              <a:defRPr/>
            </a:lvl3pPr>
            <a:lvl4pPr algn="l" rtl="0">
              <a:defRPr/>
            </a:lvl4pPr>
            <a:lvl5pPr algn="l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80DDC-D156-41FC-BF24-CEC527379919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11DAA04-AA50-488A-954C-979B9C2785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38"/>
          <a:stretch/>
        </p:blipFill>
        <p:spPr>
          <a:xfrm>
            <a:off x="11664329" y="6460753"/>
            <a:ext cx="388458" cy="33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281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76DB5-560F-48C2-99AB-92ED4EF6A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 rt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945DE-B0FD-4F5F-8D6A-A1C2F34B6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672590"/>
            <a:ext cx="10725016" cy="4499610"/>
          </a:xfrm>
        </p:spPr>
        <p:txBody>
          <a:bodyPr/>
          <a:lstStyle>
            <a:lvl1pPr algn="l" rtl="0">
              <a:defRPr/>
            </a:lvl1pPr>
            <a:lvl2pPr algn="l" rtl="0">
              <a:defRPr/>
            </a:lvl2pPr>
            <a:lvl3pPr algn="l" rtl="0">
              <a:defRPr/>
            </a:lvl3pPr>
            <a:lvl4pPr algn="l" rtl="0">
              <a:defRPr/>
            </a:lvl4pPr>
            <a:lvl5pPr algn="l" rtl="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80DDC-D156-41FC-BF24-CEC52737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5780D81-FF11-42C2-99A2-166C01448A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0100" y="987646"/>
            <a:ext cx="10725150" cy="350202"/>
          </a:xfrm>
        </p:spPr>
        <p:txBody>
          <a:bodyPr tIns="0">
            <a:noAutofit/>
          </a:bodyPr>
          <a:lstStyle>
            <a:lvl1pPr marL="0" indent="0" rtl="0"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3342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096BB9A-53E7-4A37-94D7-E42C242891A9}"/>
              </a:ext>
            </a:extLst>
          </p:cNvPr>
          <p:cNvSpPr/>
          <p:nvPr userDrawn="1"/>
        </p:nvSpPr>
        <p:spPr>
          <a:xfrm>
            <a:off x="0" y="6300853"/>
            <a:ext cx="12192000" cy="5571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80DDC-D156-41FC-BF24-CEC52737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F64ECA8-1154-4672-BB2B-99174CD5C17C}"/>
              </a:ext>
            </a:extLst>
          </p:cNvPr>
          <p:cNvSpPr/>
          <p:nvPr userDrawn="1"/>
        </p:nvSpPr>
        <p:spPr>
          <a:xfrm flipH="1">
            <a:off x="2" y="0"/>
            <a:ext cx="12192000" cy="6858000"/>
          </a:xfrm>
          <a:custGeom>
            <a:avLst/>
            <a:gdLst>
              <a:gd name="connsiteX0" fmla="*/ 5223846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4098880 h 6858000"/>
              <a:gd name="connsiteX3" fmla="*/ 7413064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3015989 h 6858000"/>
              <a:gd name="connsiteX6" fmla="*/ 5223846 w 121920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58000">
                <a:moveTo>
                  <a:pt x="5223846" y="0"/>
                </a:moveTo>
                <a:lnTo>
                  <a:pt x="12192000" y="0"/>
                </a:lnTo>
                <a:lnTo>
                  <a:pt x="12192000" y="4098880"/>
                </a:lnTo>
                <a:lnTo>
                  <a:pt x="7413064" y="6858000"/>
                </a:lnTo>
                <a:lnTo>
                  <a:pt x="0" y="6858000"/>
                </a:lnTo>
                <a:lnTo>
                  <a:pt x="0" y="3015989"/>
                </a:lnTo>
                <a:lnTo>
                  <a:pt x="5223846" y="0"/>
                </a:lnTo>
                <a:close/>
              </a:path>
            </a:pathLst>
          </a:custGeom>
          <a:solidFill>
            <a:schemeClr val="accent6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9E8F226-88EC-43C8-A1A1-A1E541172431}"/>
              </a:ext>
            </a:extLst>
          </p:cNvPr>
          <p:cNvCxnSpPr>
            <a:cxnSpLocks/>
          </p:cNvCxnSpPr>
          <p:nvPr userDrawn="1"/>
        </p:nvCxnSpPr>
        <p:spPr>
          <a:xfrm>
            <a:off x="0" y="333495"/>
            <a:ext cx="468337" cy="5571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7AD76DB5-560F-48C2-99AB-92ED4EF6A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 rt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945DE-B0FD-4F5F-8D6A-A1C2F34B6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672590"/>
            <a:ext cx="10725016" cy="4499610"/>
          </a:xfrm>
        </p:spPr>
        <p:txBody>
          <a:bodyPr/>
          <a:lstStyle>
            <a:lvl1pPr algn="l" rtl="0">
              <a:defRPr/>
            </a:lvl1pPr>
            <a:lvl2pPr algn="l" rtl="0">
              <a:defRPr/>
            </a:lvl2pPr>
            <a:lvl3pPr algn="l" rtl="0">
              <a:defRPr/>
            </a:lvl3pPr>
            <a:lvl4pPr algn="l" rtl="0">
              <a:defRPr/>
            </a:lvl4pPr>
            <a:lvl5pPr algn="l" rtl="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54E63467-157A-4167-AEE0-FCE02C5B8F38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800100" y="987646"/>
            <a:ext cx="10725150" cy="452534"/>
          </a:xfrm>
        </p:spPr>
        <p:txBody>
          <a:bodyPr tIns="0">
            <a:noAutofit/>
          </a:bodyPr>
          <a:lstStyle>
            <a:lvl1pPr marL="0" indent="0" rtl="0"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68A2D66-2A1C-43F9-B8EE-F2ECB9D67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38"/>
          <a:stretch/>
        </p:blipFill>
        <p:spPr>
          <a:xfrm>
            <a:off x="11664329" y="6460753"/>
            <a:ext cx="388458" cy="33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63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1EA2A55B-5DD4-4E36-BA2F-504C41D373A2}"/>
              </a:ext>
            </a:extLst>
          </p:cNvPr>
          <p:cNvSpPr/>
          <p:nvPr userDrawn="1"/>
        </p:nvSpPr>
        <p:spPr>
          <a:xfrm>
            <a:off x="0" y="0"/>
            <a:ext cx="822959" cy="2397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096BB9A-53E7-4A37-94D7-E42C242891A9}"/>
              </a:ext>
            </a:extLst>
          </p:cNvPr>
          <p:cNvSpPr/>
          <p:nvPr userDrawn="1"/>
        </p:nvSpPr>
        <p:spPr>
          <a:xfrm>
            <a:off x="0" y="6300853"/>
            <a:ext cx="12192000" cy="5571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80DDC-D156-41FC-BF24-CEC52737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‹#›</a:t>
            </a:fld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9C5342F6-5698-42A0-9F8B-85DB62BA5C23}"/>
              </a:ext>
            </a:extLst>
          </p:cNvPr>
          <p:cNvSpPr/>
          <p:nvPr userDrawn="1"/>
        </p:nvSpPr>
        <p:spPr>
          <a:xfrm flipH="1">
            <a:off x="3" y="467282"/>
            <a:ext cx="12191999" cy="5740272"/>
          </a:xfrm>
          <a:custGeom>
            <a:avLst/>
            <a:gdLst>
              <a:gd name="connsiteX0" fmla="*/ 12191999 w 12191999"/>
              <a:gd name="connsiteY0" fmla="*/ 0 h 5740272"/>
              <a:gd name="connsiteX1" fmla="*/ 12191999 w 12191999"/>
              <a:gd name="connsiteY1" fmla="*/ 3048077 h 5740272"/>
              <a:gd name="connsiteX2" fmla="*/ 12191999 w 12191999"/>
              <a:gd name="connsiteY2" fmla="*/ 5465875 h 5740272"/>
              <a:gd name="connsiteX3" fmla="*/ 12191999 w 12191999"/>
              <a:gd name="connsiteY3" fmla="*/ 5740272 h 5740272"/>
              <a:gd name="connsiteX4" fmla="*/ 0 w 12191999"/>
              <a:gd name="connsiteY4" fmla="*/ 5740272 h 5740272"/>
              <a:gd name="connsiteX5" fmla="*/ 0 w 12191999"/>
              <a:gd name="connsiteY5" fmla="*/ 5465875 h 5740272"/>
              <a:gd name="connsiteX6" fmla="*/ 0 w 12191999"/>
              <a:gd name="connsiteY6" fmla="*/ 5465875 h 5740272"/>
              <a:gd name="connsiteX7" fmla="*/ 0 w 12191999"/>
              <a:gd name="connsiteY7" fmla="*/ 2025264 h 5740272"/>
              <a:gd name="connsiteX8" fmla="*/ 3597180 w 12191999"/>
              <a:gd name="connsiteY8" fmla="*/ 0 h 5740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1999" h="5740272">
                <a:moveTo>
                  <a:pt x="12191999" y="0"/>
                </a:moveTo>
                <a:lnTo>
                  <a:pt x="12191999" y="3048077"/>
                </a:lnTo>
                <a:lnTo>
                  <a:pt x="12191999" y="5465875"/>
                </a:lnTo>
                <a:lnTo>
                  <a:pt x="12191999" y="5740272"/>
                </a:lnTo>
                <a:lnTo>
                  <a:pt x="0" y="5740272"/>
                </a:lnTo>
                <a:lnTo>
                  <a:pt x="0" y="5465875"/>
                </a:lnTo>
                <a:lnTo>
                  <a:pt x="0" y="5465875"/>
                </a:lnTo>
                <a:lnTo>
                  <a:pt x="0" y="2025264"/>
                </a:lnTo>
                <a:lnTo>
                  <a:pt x="3597180" y="0"/>
                </a:lnTo>
                <a:close/>
              </a:path>
            </a:pathLst>
          </a:custGeom>
          <a:solidFill>
            <a:schemeClr val="accent6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9E8F226-88EC-43C8-A1A1-A1E541172431}"/>
              </a:ext>
            </a:extLst>
          </p:cNvPr>
          <p:cNvCxnSpPr>
            <a:cxnSpLocks/>
          </p:cNvCxnSpPr>
          <p:nvPr userDrawn="1"/>
        </p:nvCxnSpPr>
        <p:spPr>
          <a:xfrm>
            <a:off x="0" y="831335"/>
            <a:ext cx="468337" cy="5571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8C527EE7-8E22-4E9C-BAB8-D178339EBA15}"/>
              </a:ext>
            </a:extLst>
          </p:cNvPr>
          <p:cNvSpPr/>
          <p:nvPr userDrawn="1"/>
        </p:nvSpPr>
        <p:spPr>
          <a:xfrm flipH="1">
            <a:off x="9377259" y="1"/>
            <a:ext cx="2086880" cy="1907855"/>
          </a:xfrm>
          <a:custGeom>
            <a:avLst/>
            <a:gdLst>
              <a:gd name="connsiteX0" fmla="*/ 1477382 w 2086880"/>
              <a:gd name="connsiteY0" fmla="*/ 0 h 1907855"/>
              <a:gd name="connsiteX1" fmla="*/ 2086880 w 2086880"/>
              <a:gd name="connsiteY1" fmla="*/ 0 h 1907855"/>
              <a:gd name="connsiteX2" fmla="*/ 2086880 w 2086880"/>
              <a:gd name="connsiteY2" fmla="*/ 732912 h 1907855"/>
              <a:gd name="connsiteX3" fmla="*/ 0 w 2086880"/>
              <a:gd name="connsiteY3" fmla="*/ 1907855 h 1907855"/>
              <a:gd name="connsiteX4" fmla="*/ 0 w 2086880"/>
              <a:gd name="connsiteY4" fmla="*/ 831787 h 1907855"/>
              <a:gd name="connsiteX5" fmla="*/ 1477382 w 2086880"/>
              <a:gd name="connsiteY5" fmla="*/ 0 h 1907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86880" h="1907855">
                <a:moveTo>
                  <a:pt x="1477382" y="0"/>
                </a:moveTo>
                <a:lnTo>
                  <a:pt x="2086880" y="0"/>
                </a:lnTo>
                <a:lnTo>
                  <a:pt x="2086880" y="732912"/>
                </a:lnTo>
                <a:lnTo>
                  <a:pt x="0" y="1907855"/>
                </a:lnTo>
                <a:lnTo>
                  <a:pt x="0" y="831787"/>
                </a:lnTo>
                <a:lnTo>
                  <a:pt x="1477382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D76DB5-560F-48C2-99AB-92ED4EF6A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862965"/>
            <a:ext cx="10725016" cy="773333"/>
          </a:xfrm>
        </p:spPr>
        <p:txBody>
          <a:bodyPr/>
          <a:lstStyle>
            <a:lvl1pPr algn="l" rt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945DE-B0FD-4F5F-8D6A-A1C2F34B6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2176802"/>
            <a:ext cx="10725016" cy="3665198"/>
          </a:xfrm>
        </p:spPr>
        <p:txBody>
          <a:bodyPr/>
          <a:lstStyle>
            <a:lvl1pPr algn="l" rtl="0">
              <a:defRPr/>
            </a:lvl1pPr>
            <a:lvl2pPr algn="l" rtl="0">
              <a:defRPr/>
            </a:lvl2pPr>
            <a:lvl3pPr algn="l" rtl="0">
              <a:defRPr/>
            </a:lvl3pPr>
            <a:lvl4pPr algn="l" rtl="0">
              <a:defRPr/>
            </a:lvl4pPr>
            <a:lvl5pPr algn="l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D97579E2-58B1-459D-A017-1723E0ED9C08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800100" y="1484113"/>
            <a:ext cx="10797387" cy="350202"/>
          </a:xfrm>
        </p:spPr>
        <p:txBody>
          <a:bodyPr tIns="0">
            <a:noAutofit/>
          </a:bodyPr>
          <a:lstStyle>
            <a:lvl1pPr marL="0" indent="0" rtl="0">
              <a:buNone/>
              <a:defRPr sz="1800" b="1">
                <a:solidFill>
                  <a:schemeClr val="accent1"/>
                </a:solidFill>
              </a:defRPr>
            </a:lvl1pPr>
            <a:lvl2pPr>
              <a:defRPr b="1">
                <a:solidFill>
                  <a:schemeClr val="accent1"/>
                </a:solidFill>
              </a:defRPr>
            </a:lvl2pPr>
            <a:lvl3pPr>
              <a:defRPr b="1">
                <a:solidFill>
                  <a:schemeClr val="accent1"/>
                </a:solidFill>
              </a:defRPr>
            </a:lvl3pPr>
            <a:lvl4pPr>
              <a:defRPr b="1">
                <a:solidFill>
                  <a:schemeClr val="accent1"/>
                </a:solidFill>
              </a:defRPr>
            </a:lvl4pPr>
            <a:lvl5pPr>
              <a:defRPr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3EF23D2-0054-4016-9506-7B70C2F391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38"/>
          <a:stretch/>
        </p:blipFill>
        <p:spPr>
          <a:xfrm>
            <a:off x="11664329" y="6460753"/>
            <a:ext cx="388458" cy="33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057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83D4C-B068-43AD-88C9-A0D18B249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8231" y="2545557"/>
            <a:ext cx="6552389" cy="2387600"/>
          </a:xfrm>
        </p:spPr>
        <p:txBody>
          <a:bodyPr anchor="b">
            <a:noAutofit/>
          </a:bodyPr>
          <a:lstStyle>
            <a:lvl1pPr algn="l" rtl="0">
              <a:defRPr sz="6600" b="1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CDE13-FEF2-43B7-810A-8EF488D11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231" y="5025232"/>
            <a:ext cx="6552389" cy="1655762"/>
          </a:xfrm>
        </p:spPr>
        <p:txBody>
          <a:bodyPr>
            <a:normAutofit/>
          </a:bodyPr>
          <a:lstStyle>
            <a:lvl1pPr marL="0" indent="0" algn="l" rtl="0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247F689-2605-4EDE-B409-7E0B530F7281}"/>
              </a:ext>
            </a:extLst>
          </p:cNvPr>
          <p:cNvGrpSpPr/>
          <p:nvPr userDrawn="1"/>
        </p:nvGrpSpPr>
        <p:grpSpPr>
          <a:xfrm flipH="1">
            <a:off x="6864945" y="1"/>
            <a:ext cx="5327055" cy="3428999"/>
            <a:chOff x="0" y="1"/>
            <a:chExt cx="4033520" cy="2596357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40662EF-B9BF-4D07-8B23-127BA839803A}"/>
                </a:ext>
              </a:extLst>
            </p:cNvPr>
            <p:cNvSpPr/>
            <p:nvPr userDrawn="1"/>
          </p:nvSpPr>
          <p:spPr>
            <a:xfrm>
              <a:off x="0" y="1"/>
              <a:ext cx="1800396" cy="2596357"/>
            </a:xfrm>
            <a:custGeom>
              <a:avLst/>
              <a:gdLst>
                <a:gd name="connsiteX0" fmla="*/ 0 w 1800396"/>
                <a:gd name="connsiteY0" fmla="*/ 0 h 2596357"/>
                <a:gd name="connsiteX1" fmla="*/ 419440 w 1800396"/>
                <a:gd name="connsiteY1" fmla="*/ 0 h 2596357"/>
                <a:gd name="connsiteX2" fmla="*/ 1800396 w 1800396"/>
                <a:gd name="connsiteY2" fmla="*/ 797296 h 2596357"/>
                <a:gd name="connsiteX3" fmla="*/ 1800396 w 1800396"/>
                <a:gd name="connsiteY3" fmla="*/ 2596357 h 2596357"/>
                <a:gd name="connsiteX4" fmla="*/ 0 w 1800396"/>
                <a:gd name="connsiteY4" fmla="*/ 1556898 h 2596357"/>
                <a:gd name="connsiteX5" fmla="*/ 0 w 1800396"/>
                <a:gd name="connsiteY5" fmla="*/ 0 h 2596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00396" h="2596357">
                  <a:moveTo>
                    <a:pt x="0" y="0"/>
                  </a:moveTo>
                  <a:lnTo>
                    <a:pt x="419440" y="0"/>
                  </a:lnTo>
                  <a:lnTo>
                    <a:pt x="1800396" y="797296"/>
                  </a:lnTo>
                  <a:lnTo>
                    <a:pt x="1800396" y="2596357"/>
                  </a:lnTo>
                  <a:lnTo>
                    <a:pt x="0" y="15568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5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BA6BD3E-5550-4BA6-A30F-E22961895C23}"/>
                </a:ext>
              </a:extLst>
            </p:cNvPr>
            <p:cNvSpPr/>
            <p:nvPr userDrawn="1"/>
          </p:nvSpPr>
          <p:spPr>
            <a:xfrm>
              <a:off x="654921" y="1"/>
              <a:ext cx="3378599" cy="1950635"/>
            </a:xfrm>
            <a:custGeom>
              <a:avLst/>
              <a:gdLst>
                <a:gd name="connsiteX0" fmla="*/ 2816661 w 9172329"/>
                <a:gd name="connsiteY0" fmla="*/ 0 h 5295647"/>
                <a:gd name="connsiteX1" fmla="*/ 9172329 w 9172329"/>
                <a:gd name="connsiteY1" fmla="*/ 0 h 5295647"/>
                <a:gd name="connsiteX2" fmla="*/ 0 w 9172329"/>
                <a:gd name="connsiteY2" fmla="*/ 5295647 h 5295647"/>
                <a:gd name="connsiteX3" fmla="*/ 0 w 9172329"/>
                <a:gd name="connsiteY3" fmla="*/ 1626200 h 5295647"/>
                <a:gd name="connsiteX4" fmla="*/ 2816661 w 9172329"/>
                <a:gd name="connsiteY4" fmla="*/ 0 h 5295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72329" h="5295647">
                  <a:moveTo>
                    <a:pt x="2816661" y="0"/>
                  </a:moveTo>
                  <a:lnTo>
                    <a:pt x="9172329" y="0"/>
                  </a:lnTo>
                  <a:lnTo>
                    <a:pt x="0" y="5295647"/>
                  </a:lnTo>
                  <a:lnTo>
                    <a:pt x="0" y="1626200"/>
                  </a:lnTo>
                  <a:lnTo>
                    <a:pt x="2816661" y="0"/>
                  </a:lnTo>
                  <a:close/>
                </a:path>
              </a:pathLst>
            </a:custGeom>
            <a:solidFill>
              <a:schemeClr val="tx2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D56BF1F-368D-47FD-B5FE-0C49F283DD5C}"/>
              </a:ext>
            </a:extLst>
          </p:cNvPr>
          <p:cNvGrpSpPr/>
          <p:nvPr userDrawn="1"/>
        </p:nvGrpSpPr>
        <p:grpSpPr>
          <a:xfrm>
            <a:off x="9321222" y="6226175"/>
            <a:ext cx="2547937" cy="419101"/>
            <a:chOff x="396876" y="6226175"/>
            <a:chExt cx="2547937" cy="419101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40821695-DEC6-4868-ABCA-81F7D85BFED7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398463" y="6226175"/>
              <a:ext cx="2546350" cy="419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FEC0521E-1DB0-4124-8E45-A9F01D3BEF8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96876" y="6459538"/>
              <a:ext cx="2012950" cy="141288"/>
            </a:xfrm>
            <a:custGeom>
              <a:avLst/>
              <a:gdLst>
                <a:gd name="T0" fmla="*/ 1160 w 1179"/>
                <a:gd name="T1" fmla="*/ 55 h 82"/>
                <a:gd name="T2" fmla="*/ 1131 w 1179"/>
                <a:gd name="T3" fmla="*/ 38 h 82"/>
                <a:gd name="T4" fmla="*/ 1136 w 1179"/>
                <a:gd name="T5" fmla="*/ 61 h 82"/>
                <a:gd name="T6" fmla="*/ 1077 w 1179"/>
                <a:gd name="T7" fmla="*/ 57 h 82"/>
                <a:gd name="T8" fmla="*/ 1095 w 1179"/>
                <a:gd name="T9" fmla="*/ 21 h 82"/>
                <a:gd name="T10" fmla="*/ 1088 w 1179"/>
                <a:gd name="T11" fmla="*/ 56 h 82"/>
                <a:gd name="T12" fmla="*/ 1089 w 1179"/>
                <a:gd name="T13" fmla="*/ 76 h 82"/>
                <a:gd name="T14" fmla="*/ 1052 w 1179"/>
                <a:gd name="T15" fmla="*/ 43 h 82"/>
                <a:gd name="T16" fmla="*/ 1038 w 1179"/>
                <a:gd name="T17" fmla="*/ 58 h 82"/>
                <a:gd name="T18" fmla="*/ 985 w 1179"/>
                <a:gd name="T19" fmla="*/ 33 h 82"/>
                <a:gd name="T20" fmla="*/ 1003 w 1179"/>
                <a:gd name="T21" fmla="*/ 53 h 82"/>
                <a:gd name="T22" fmla="*/ 926 w 1179"/>
                <a:gd name="T23" fmla="*/ 26 h 82"/>
                <a:gd name="T24" fmla="*/ 927 w 1179"/>
                <a:gd name="T25" fmla="*/ 64 h 82"/>
                <a:gd name="T26" fmla="*/ 873 w 1179"/>
                <a:gd name="T27" fmla="*/ 63 h 82"/>
                <a:gd name="T28" fmla="*/ 899 w 1179"/>
                <a:gd name="T29" fmla="*/ 38 h 82"/>
                <a:gd name="T30" fmla="*/ 866 w 1179"/>
                <a:gd name="T31" fmla="*/ 63 h 82"/>
                <a:gd name="T32" fmla="*/ 844 w 1179"/>
                <a:gd name="T33" fmla="*/ 61 h 82"/>
                <a:gd name="T34" fmla="*/ 858 w 1179"/>
                <a:gd name="T35" fmla="*/ 27 h 82"/>
                <a:gd name="T36" fmla="*/ 816 w 1179"/>
                <a:gd name="T37" fmla="*/ 27 h 82"/>
                <a:gd name="T38" fmla="*/ 814 w 1179"/>
                <a:gd name="T39" fmla="*/ 0 h 82"/>
                <a:gd name="T40" fmla="*/ 800 w 1179"/>
                <a:gd name="T41" fmla="*/ 63 h 82"/>
                <a:gd name="T42" fmla="*/ 772 w 1179"/>
                <a:gd name="T43" fmla="*/ 20 h 82"/>
                <a:gd name="T44" fmla="*/ 710 w 1179"/>
                <a:gd name="T45" fmla="*/ 62 h 82"/>
                <a:gd name="T46" fmla="*/ 732 w 1179"/>
                <a:gd name="T47" fmla="*/ 21 h 82"/>
                <a:gd name="T48" fmla="*/ 695 w 1179"/>
                <a:gd name="T49" fmla="*/ 21 h 82"/>
                <a:gd name="T50" fmla="*/ 677 w 1179"/>
                <a:gd name="T51" fmla="*/ 61 h 82"/>
                <a:gd name="T52" fmla="*/ 691 w 1179"/>
                <a:gd name="T53" fmla="*/ 27 h 82"/>
                <a:gd name="T54" fmla="*/ 657 w 1179"/>
                <a:gd name="T55" fmla="*/ 14 h 82"/>
                <a:gd name="T56" fmla="*/ 661 w 1179"/>
                <a:gd name="T57" fmla="*/ 21 h 82"/>
                <a:gd name="T58" fmla="*/ 642 w 1179"/>
                <a:gd name="T59" fmla="*/ 28 h 82"/>
                <a:gd name="T60" fmla="*/ 621 w 1179"/>
                <a:gd name="T61" fmla="*/ 55 h 82"/>
                <a:gd name="T62" fmla="*/ 615 w 1179"/>
                <a:gd name="T63" fmla="*/ 27 h 82"/>
                <a:gd name="T64" fmla="*/ 596 w 1179"/>
                <a:gd name="T65" fmla="*/ 34 h 82"/>
                <a:gd name="T66" fmla="*/ 587 w 1179"/>
                <a:gd name="T67" fmla="*/ 40 h 82"/>
                <a:gd name="T68" fmla="*/ 560 w 1179"/>
                <a:gd name="T69" fmla="*/ 43 h 82"/>
                <a:gd name="T70" fmla="*/ 535 w 1179"/>
                <a:gd name="T71" fmla="*/ 44 h 82"/>
                <a:gd name="T72" fmla="*/ 498 w 1179"/>
                <a:gd name="T73" fmla="*/ 9 h 82"/>
                <a:gd name="T74" fmla="*/ 506 w 1179"/>
                <a:gd name="T75" fmla="*/ 63 h 82"/>
                <a:gd name="T76" fmla="*/ 480 w 1179"/>
                <a:gd name="T77" fmla="*/ 39 h 82"/>
                <a:gd name="T78" fmla="*/ 460 w 1179"/>
                <a:gd name="T79" fmla="*/ 21 h 82"/>
                <a:gd name="T80" fmla="*/ 442 w 1179"/>
                <a:gd name="T81" fmla="*/ 39 h 82"/>
                <a:gd name="T82" fmla="*/ 402 w 1179"/>
                <a:gd name="T83" fmla="*/ 5 h 82"/>
                <a:gd name="T84" fmla="*/ 367 w 1179"/>
                <a:gd name="T85" fmla="*/ 63 h 82"/>
                <a:gd name="T86" fmla="*/ 340 w 1179"/>
                <a:gd name="T87" fmla="*/ 21 h 82"/>
                <a:gd name="T88" fmla="*/ 313 w 1179"/>
                <a:gd name="T89" fmla="*/ 26 h 82"/>
                <a:gd name="T90" fmla="*/ 277 w 1179"/>
                <a:gd name="T91" fmla="*/ 9 h 82"/>
                <a:gd name="T92" fmla="*/ 285 w 1179"/>
                <a:gd name="T93" fmla="*/ 63 h 82"/>
                <a:gd name="T94" fmla="*/ 270 w 1179"/>
                <a:gd name="T95" fmla="*/ 27 h 82"/>
                <a:gd name="T96" fmla="*/ 251 w 1179"/>
                <a:gd name="T97" fmla="*/ 34 h 82"/>
                <a:gd name="T98" fmla="*/ 214 w 1179"/>
                <a:gd name="T99" fmla="*/ 44 h 82"/>
                <a:gd name="T100" fmla="*/ 233 w 1179"/>
                <a:gd name="T101" fmla="*/ 63 h 82"/>
                <a:gd name="T102" fmla="*/ 189 w 1179"/>
                <a:gd name="T103" fmla="*/ 38 h 82"/>
                <a:gd name="T104" fmla="*/ 181 w 1179"/>
                <a:gd name="T105" fmla="*/ 4 h 82"/>
                <a:gd name="T106" fmla="*/ 145 w 1179"/>
                <a:gd name="T107" fmla="*/ 42 h 82"/>
                <a:gd name="T108" fmla="*/ 92 w 1179"/>
                <a:gd name="T109" fmla="*/ 34 h 82"/>
                <a:gd name="T110" fmla="*/ 91 w 1179"/>
                <a:gd name="T111" fmla="*/ 28 h 82"/>
                <a:gd name="T112" fmla="*/ 59 w 1179"/>
                <a:gd name="T113" fmla="*/ 26 h 82"/>
                <a:gd name="T114" fmla="*/ 60 w 1179"/>
                <a:gd name="T115" fmla="*/ 64 h 82"/>
                <a:gd name="T116" fmla="*/ 13 w 1179"/>
                <a:gd name="T117" fmla="*/ 35 h 82"/>
                <a:gd name="T118" fmla="*/ 25 w 1179"/>
                <a:gd name="T119" fmla="*/ 19 h 82"/>
                <a:gd name="T120" fmla="*/ 35 w 1179"/>
                <a:gd name="T121" fmla="*/ 46 h 82"/>
                <a:gd name="T122" fmla="*/ 0 w 1179"/>
                <a:gd name="T123" fmla="*/ 63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9" h="82">
                  <a:moveTo>
                    <a:pt x="1142" y="21"/>
                  </a:moveTo>
                  <a:cubicBezTo>
                    <a:pt x="1157" y="63"/>
                    <a:pt x="1157" y="63"/>
                    <a:pt x="1157" y="63"/>
                  </a:cubicBezTo>
                  <a:cubicBezTo>
                    <a:pt x="1163" y="63"/>
                    <a:pt x="1163" y="63"/>
                    <a:pt x="1163" y="63"/>
                  </a:cubicBezTo>
                  <a:cubicBezTo>
                    <a:pt x="1179" y="21"/>
                    <a:pt x="1179" y="21"/>
                    <a:pt x="1179" y="21"/>
                  </a:cubicBezTo>
                  <a:cubicBezTo>
                    <a:pt x="1171" y="21"/>
                    <a:pt x="1171" y="21"/>
                    <a:pt x="1171" y="21"/>
                  </a:cubicBezTo>
                  <a:cubicBezTo>
                    <a:pt x="1164" y="44"/>
                    <a:pt x="1164" y="44"/>
                    <a:pt x="1164" y="44"/>
                  </a:cubicBezTo>
                  <a:cubicBezTo>
                    <a:pt x="1162" y="48"/>
                    <a:pt x="1161" y="52"/>
                    <a:pt x="1160" y="55"/>
                  </a:cubicBezTo>
                  <a:cubicBezTo>
                    <a:pt x="1160" y="55"/>
                    <a:pt x="1160" y="55"/>
                    <a:pt x="1160" y="55"/>
                  </a:cubicBezTo>
                  <a:cubicBezTo>
                    <a:pt x="1159" y="52"/>
                    <a:pt x="1158" y="48"/>
                    <a:pt x="1157" y="44"/>
                  </a:cubicBezTo>
                  <a:cubicBezTo>
                    <a:pt x="1149" y="21"/>
                    <a:pt x="1149" y="21"/>
                    <a:pt x="1149" y="21"/>
                  </a:cubicBezTo>
                  <a:lnTo>
                    <a:pt x="1142" y="21"/>
                  </a:lnTo>
                  <a:close/>
                  <a:moveTo>
                    <a:pt x="1110" y="38"/>
                  </a:moveTo>
                  <a:cubicBezTo>
                    <a:pt x="1111" y="33"/>
                    <a:pt x="1114" y="26"/>
                    <a:pt x="1121" y="26"/>
                  </a:cubicBezTo>
                  <a:cubicBezTo>
                    <a:pt x="1129" y="26"/>
                    <a:pt x="1131" y="33"/>
                    <a:pt x="1131" y="38"/>
                  </a:cubicBezTo>
                  <a:lnTo>
                    <a:pt x="1110" y="38"/>
                  </a:lnTo>
                  <a:close/>
                  <a:moveTo>
                    <a:pt x="1138" y="43"/>
                  </a:moveTo>
                  <a:cubicBezTo>
                    <a:pt x="1138" y="42"/>
                    <a:pt x="1138" y="41"/>
                    <a:pt x="1138" y="40"/>
                  </a:cubicBezTo>
                  <a:cubicBezTo>
                    <a:pt x="1138" y="32"/>
                    <a:pt x="1135" y="20"/>
                    <a:pt x="1122" y="20"/>
                  </a:cubicBezTo>
                  <a:cubicBezTo>
                    <a:pt x="1110" y="20"/>
                    <a:pt x="1104" y="30"/>
                    <a:pt x="1104" y="43"/>
                  </a:cubicBezTo>
                  <a:cubicBezTo>
                    <a:pt x="1104" y="55"/>
                    <a:pt x="1111" y="64"/>
                    <a:pt x="1123" y="64"/>
                  </a:cubicBezTo>
                  <a:cubicBezTo>
                    <a:pt x="1129" y="64"/>
                    <a:pt x="1133" y="62"/>
                    <a:pt x="1136" y="61"/>
                  </a:cubicBezTo>
                  <a:cubicBezTo>
                    <a:pt x="1134" y="56"/>
                    <a:pt x="1134" y="56"/>
                    <a:pt x="1134" y="56"/>
                  </a:cubicBezTo>
                  <a:cubicBezTo>
                    <a:pt x="1132" y="57"/>
                    <a:pt x="1129" y="58"/>
                    <a:pt x="1124" y="58"/>
                  </a:cubicBezTo>
                  <a:cubicBezTo>
                    <a:pt x="1117" y="58"/>
                    <a:pt x="1110" y="54"/>
                    <a:pt x="1110" y="43"/>
                  </a:cubicBezTo>
                  <a:lnTo>
                    <a:pt x="1138" y="43"/>
                  </a:lnTo>
                  <a:close/>
                  <a:moveTo>
                    <a:pt x="1088" y="45"/>
                  </a:moveTo>
                  <a:cubicBezTo>
                    <a:pt x="1088" y="46"/>
                    <a:pt x="1087" y="48"/>
                    <a:pt x="1087" y="49"/>
                  </a:cubicBezTo>
                  <a:cubicBezTo>
                    <a:pt x="1086" y="54"/>
                    <a:pt x="1082" y="57"/>
                    <a:pt x="1077" y="57"/>
                  </a:cubicBezTo>
                  <a:cubicBezTo>
                    <a:pt x="1070" y="57"/>
                    <a:pt x="1066" y="50"/>
                    <a:pt x="1066" y="42"/>
                  </a:cubicBezTo>
                  <a:cubicBezTo>
                    <a:pt x="1066" y="32"/>
                    <a:pt x="1071" y="26"/>
                    <a:pt x="1077" y="26"/>
                  </a:cubicBezTo>
                  <a:cubicBezTo>
                    <a:pt x="1083" y="26"/>
                    <a:pt x="1086" y="30"/>
                    <a:pt x="1087" y="34"/>
                  </a:cubicBezTo>
                  <a:cubicBezTo>
                    <a:pt x="1088" y="35"/>
                    <a:pt x="1088" y="36"/>
                    <a:pt x="1088" y="37"/>
                  </a:cubicBezTo>
                  <a:lnTo>
                    <a:pt x="1088" y="45"/>
                  </a:lnTo>
                  <a:close/>
                  <a:moveTo>
                    <a:pt x="1095" y="32"/>
                  </a:moveTo>
                  <a:cubicBezTo>
                    <a:pt x="1095" y="27"/>
                    <a:pt x="1095" y="24"/>
                    <a:pt x="1095" y="21"/>
                  </a:cubicBezTo>
                  <a:cubicBezTo>
                    <a:pt x="1089" y="21"/>
                    <a:pt x="1089" y="21"/>
                    <a:pt x="1089" y="21"/>
                  </a:cubicBezTo>
                  <a:cubicBezTo>
                    <a:pt x="1089" y="27"/>
                    <a:pt x="1089" y="27"/>
                    <a:pt x="1089" y="27"/>
                  </a:cubicBezTo>
                  <a:cubicBezTo>
                    <a:pt x="1088" y="27"/>
                    <a:pt x="1088" y="27"/>
                    <a:pt x="1088" y="27"/>
                  </a:cubicBezTo>
                  <a:cubicBezTo>
                    <a:pt x="1087" y="24"/>
                    <a:pt x="1083" y="20"/>
                    <a:pt x="1076" y="20"/>
                  </a:cubicBezTo>
                  <a:cubicBezTo>
                    <a:pt x="1067" y="20"/>
                    <a:pt x="1059" y="28"/>
                    <a:pt x="1059" y="42"/>
                  </a:cubicBezTo>
                  <a:cubicBezTo>
                    <a:pt x="1059" y="54"/>
                    <a:pt x="1066" y="63"/>
                    <a:pt x="1075" y="63"/>
                  </a:cubicBezTo>
                  <a:cubicBezTo>
                    <a:pt x="1081" y="63"/>
                    <a:pt x="1085" y="60"/>
                    <a:pt x="1088" y="56"/>
                  </a:cubicBezTo>
                  <a:cubicBezTo>
                    <a:pt x="1088" y="56"/>
                    <a:pt x="1088" y="56"/>
                    <a:pt x="1088" y="56"/>
                  </a:cubicBezTo>
                  <a:cubicBezTo>
                    <a:pt x="1088" y="60"/>
                    <a:pt x="1088" y="60"/>
                    <a:pt x="1088" y="60"/>
                  </a:cubicBezTo>
                  <a:cubicBezTo>
                    <a:pt x="1088" y="71"/>
                    <a:pt x="1082" y="75"/>
                    <a:pt x="1075" y="75"/>
                  </a:cubicBezTo>
                  <a:cubicBezTo>
                    <a:pt x="1070" y="75"/>
                    <a:pt x="1066" y="73"/>
                    <a:pt x="1064" y="72"/>
                  </a:cubicBezTo>
                  <a:cubicBezTo>
                    <a:pt x="1062" y="77"/>
                    <a:pt x="1062" y="77"/>
                    <a:pt x="1062" y="77"/>
                  </a:cubicBezTo>
                  <a:cubicBezTo>
                    <a:pt x="1065" y="80"/>
                    <a:pt x="1070" y="81"/>
                    <a:pt x="1075" y="81"/>
                  </a:cubicBezTo>
                  <a:cubicBezTo>
                    <a:pt x="1080" y="81"/>
                    <a:pt x="1085" y="80"/>
                    <a:pt x="1089" y="76"/>
                  </a:cubicBezTo>
                  <a:cubicBezTo>
                    <a:pt x="1093" y="72"/>
                    <a:pt x="1095" y="66"/>
                    <a:pt x="1095" y="57"/>
                  </a:cubicBezTo>
                  <a:lnTo>
                    <a:pt x="1095" y="32"/>
                  </a:lnTo>
                  <a:close/>
                  <a:moveTo>
                    <a:pt x="1025" y="38"/>
                  </a:moveTo>
                  <a:cubicBezTo>
                    <a:pt x="1026" y="33"/>
                    <a:pt x="1029" y="26"/>
                    <a:pt x="1036" y="26"/>
                  </a:cubicBezTo>
                  <a:cubicBezTo>
                    <a:pt x="1044" y="26"/>
                    <a:pt x="1046" y="33"/>
                    <a:pt x="1046" y="38"/>
                  </a:cubicBezTo>
                  <a:lnTo>
                    <a:pt x="1025" y="38"/>
                  </a:lnTo>
                  <a:close/>
                  <a:moveTo>
                    <a:pt x="1052" y="43"/>
                  </a:moveTo>
                  <a:cubicBezTo>
                    <a:pt x="1053" y="42"/>
                    <a:pt x="1053" y="41"/>
                    <a:pt x="1053" y="40"/>
                  </a:cubicBezTo>
                  <a:cubicBezTo>
                    <a:pt x="1053" y="32"/>
                    <a:pt x="1049" y="20"/>
                    <a:pt x="1037" y="20"/>
                  </a:cubicBezTo>
                  <a:cubicBezTo>
                    <a:pt x="1025" y="20"/>
                    <a:pt x="1018" y="30"/>
                    <a:pt x="1018" y="43"/>
                  </a:cubicBezTo>
                  <a:cubicBezTo>
                    <a:pt x="1018" y="55"/>
                    <a:pt x="1026" y="64"/>
                    <a:pt x="1037" y="64"/>
                  </a:cubicBezTo>
                  <a:cubicBezTo>
                    <a:pt x="1044" y="64"/>
                    <a:pt x="1048" y="62"/>
                    <a:pt x="1051" y="61"/>
                  </a:cubicBezTo>
                  <a:cubicBezTo>
                    <a:pt x="1049" y="56"/>
                    <a:pt x="1049" y="56"/>
                    <a:pt x="1049" y="56"/>
                  </a:cubicBezTo>
                  <a:cubicBezTo>
                    <a:pt x="1047" y="57"/>
                    <a:pt x="1044" y="58"/>
                    <a:pt x="1038" y="58"/>
                  </a:cubicBezTo>
                  <a:cubicBezTo>
                    <a:pt x="1031" y="58"/>
                    <a:pt x="1025" y="54"/>
                    <a:pt x="1025" y="43"/>
                  </a:cubicBezTo>
                  <a:lnTo>
                    <a:pt x="1052" y="43"/>
                  </a:lnTo>
                  <a:close/>
                  <a:moveTo>
                    <a:pt x="975" y="63"/>
                  </a:moveTo>
                  <a:cubicBezTo>
                    <a:pt x="975" y="38"/>
                    <a:pt x="975" y="38"/>
                    <a:pt x="975" y="38"/>
                  </a:cubicBezTo>
                  <a:cubicBezTo>
                    <a:pt x="975" y="28"/>
                    <a:pt x="975" y="21"/>
                    <a:pt x="975" y="14"/>
                  </a:cubicBezTo>
                  <a:cubicBezTo>
                    <a:pt x="975" y="14"/>
                    <a:pt x="975" y="14"/>
                    <a:pt x="975" y="14"/>
                  </a:cubicBezTo>
                  <a:cubicBezTo>
                    <a:pt x="978" y="20"/>
                    <a:pt x="981" y="27"/>
                    <a:pt x="985" y="33"/>
                  </a:cubicBezTo>
                  <a:cubicBezTo>
                    <a:pt x="1002" y="63"/>
                    <a:pt x="1002" y="63"/>
                    <a:pt x="1002" y="63"/>
                  </a:cubicBezTo>
                  <a:cubicBezTo>
                    <a:pt x="1009" y="63"/>
                    <a:pt x="1009" y="63"/>
                    <a:pt x="1009" y="63"/>
                  </a:cubicBezTo>
                  <a:cubicBezTo>
                    <a:pt x="1009" y="5"/>
                    <a:pt x="1009" y="5"/>
                    <a:pt x="1009" y="5"/>
                  </a:cubicBezTo>
                  <a:cubicBezTo>
                    <a:pt x="1003" y="5"/>
                    <a:pt x="1003" y="5"/>
                    <a:pt x="1003" y="5"/>
                  </a:cubicBezTo>
                  <a:cubicBezTo>
                    <a:pt x="1003" y="29"/>
                    <a:pt x="1003" y="29"/>
                    <a:pt x="1003" y="29"/>
                  </a:cubicBezTo>
                  <a:cubicBezTo>
                    <a:pt x="1003" y="38"/>
                    <a:pt x="1003" y="45"/>
                    <a:pt x="1003" y="53"/>
                  </a:cubicBezTo>
                  <a:cubicBezTo>
                    <a:pt x="1003" y="53"/>
                    <a:pt x="1003" y="53"/>
                    <a:pt x="1003" y="53"/>
                  </a:cubicBezTo>
                  <a:cubicBezTo>
                    <a:pt x="1001" y="47"/>
                    <a:pt x="997" y="41"/>
                    <a:pt x="994" y="34"/>
                  </a:cubicBezTo>
                  <a:cubicBezTo>
                    <a:pt x="976" y="5"/>
                    <a:pt x="976" y="5"/>
                    <a:pt x="976" y="5"/>
                  </a:cubicBezTo>
                  <a:cubicBezTo>
                    <a:pt x="969" y="5"/>
                    <a:pt x="969" y="5"/>
                    <a:pt x="969" y="5"/>
                  </a:cubicBezTo>
                  <a:cubicBezTo>
                    <a:pt x="969" y="63"/>
                    <a:pt x="969" y="63"/>
                    <a:pt x="969" y="63"/>
                  </a:cubicBezTo>
                  <a:lnTo>
                    <a:pt x="975" y="63"/>
                  </a:lnTo>
                  <a:close/>
                  <a:moveTo>
                    <a:pt x="915" y="38"/>
                  </a:moveTo>
                  <a:cubicBezTo>
                    <a:pt x="916" y="33"/>
                    <a:pt x="919" y="26"/>
                    <a:pt x="926" y="26"/>
                  </a:cubicBezTo>
                  <a:cubicBezTo>
                    <a:pt x="934" y="26"/>
                    <a:pt x="936" y="33"/>
                    <a:pt x="936" y="38"/>
                  </a:cubicBezTo>
                  <a:lnTo>
                    <a:pt x="915" y="38"/>
                  </a:lnTo>
                  <a:close/>
                  <a:moveTo>
                    <a:pt x="942" y="43"/>
                  </a:moveTo>
                  <a:cubicBezTo>
                    <a:pt x="942" y="42"/>
                    <a:pt x="942" y="41"/>
                    <a:pt x="942" y="40"/>
                  </a:cubicBezTo>
                  <a:cubicBezTo>
                    <a:pt x="942" y="32"/>
                    <a:pt x="939" y="20"/>
                    <a:pt x="926" y="20"/>
                  </a:cubicBezTo>
                  <a:cubicBezTo>
                    <a:pt x="915" y="20"/>
                    <a:pt x="908" y="30"/>
                    <a:pt x="908" y="43"/>
                  </a:cubicBezTo>
                  <a:cubicBezTo>
                    <a:pt x="908" y="55"/>
                    <a:pt x="915" y="64"/>
                    <a:pt x="927" y="64"/>
                  </a:cubicBezTo>
                  <a:cubicBezTo>
                    <a:pt x="933" y="64"/>
                    <a:pt x="938" y="62"/>
                    <a:pt x="940" y="61"/>
                  </a:cubicBezTo>
                  <a:cubicBezTo>
                    <a:pt x="939" y="56"/>
                    <a:pt x="939" y="56"/>
                    <a:pt x="939" y="56"/>
                  </a:cubicBezTo>
                  <a:cubicBezTo>
                    <a:pt x="936" y="57"/>
                    <a:pt x="933" y="58"/>
                    <a:pt x="928" y="58"/>
                  </a:cubicBezTo>
                  <a:cubicBezTo>
                    <a:pt x="921" y="58"/>
                    <a:pt x="915" y="54"/>
                    <a:pt x="915" y="43"/>
                  </a:cubicBezTo>
                  <a:lnTo>
                    <a:pt x="942" y="43"/>
                  </a:lnTo>
                  <a:close/>
                  <a:moveTo>
                    <a:pt x="866" y="63"/>
                  </a:moveTo>
                  <a:cubicBezTo>
                    <a:pt x="873" y="63"/>
                    <a:pt x="873" y="63"/>
                    <a:pt x="873" y="63"/>
                  </a:cubicBezTo>
                  <a:cubicBezTo>
                    <a:pt x="873" y="38"/>
                    <a:pt x="873" y="38"/>
                    <a:pt x="873" y="38"/>
                  </a:cubicBezTo>
                  <a:cubicBezTo>
                    <a:pt x="873" y="36"/>
                    <a:pt x="873" y="35"/>
                    <a:pt x="874" y="34"/>
                  </a:cubicBezTo>
                  <a:cubicBezTo>
                    <a:pt x="875" y="30"/>
                    <a:pt x="879" y="26"/>
                    <a:pt x="883" y="26"/>
                  </a:cubicBezTo>
                  <a:cubicBezTo>
                    <a:pt x="890" y="26"/>
                    <a:pt x="892" y="32"/>
                    <a:pt x="892" y="39"/>
                  </a:cubicBezTo>
                  <a:cubicBezTo>
                    <a:pt x="892" y="63"/>
                    <a:pt x="892" y="63"/>
                    <a:pt x="892" y="63"/>
                  </a:cubicBezTo>
                  <a:cubicBezTo>
                    <a:pt x="899" y="63"/>
                    <a:pt x="899" y="63"/>
                    <a:pt x="899" y="63"/>
                  </a:cubicBezTo>
                  <a:cubicBezTo>
                    <a:pt x="899" y="38"/>
                    <a:pt x="899" y="38"/>
                    <a:pt x="899" y="38"/>
                  </a:cubicBezTo>
                  <a:cubicBezTo>
                    <a:pt x="899" y="24"/>
                    <a:pt x="891" y="20"/>
                    <a:pt x="886" y="20"/>
                  </a:cubicBezTo>
                  <a:cubicBezTo>
                    <a:pt x="883" y="20"/>
                    <a:pt x="881" y="21"/>
                    <a:pt x="879" y="22"/>
                  </a:cubicBezTo>
                  <a:cubicBezTo>
                    <a:pt x="876" y="23"/>
                    <a:pt x="875" y="25"/>
                    <a:pt x="874" y="28"/>
                  </a:cubicBezTo>
                  <a:cubicBezTo>
                    <a:pt x="873" y="28"/>
                    <a:pt x="873" y="28"/>
                    <a:pt x="873" y="28"/>
                  </a:cubicBezTo>
                  <a:cubicBezTo>
                    <a:pt x="873" y="1"/>
                    <a:pt x="873" y="1"/>
                    <a:pt x="873" y="1"/>
                  </a:cubicBezTo>
                  <a:cubicBezTo>
                    <a:pt x="866" y="1"/>
                    <a:pt x="866" y="1"/>
                    <a:pt x="866" y="1"/>
                  </a:cubicBezTo>
                  <a:lnTo>
                    <a:pt x="866" y="63"/>
                  </a:lnTo>
                  <a:close/>
                  <a:moveTo>
                    <a:pt x="841" y="13"/>
                  </a:moveTo>
                  <a:cubicBezTo>
                    <a:pt x="841" y="21"/>
                    <a:pt x="841" y="21"/>
                    <a:pt x="841" y="21"/>
                  </a:cubicBezTo>
                  <a:cubicBezTo>
                    <a:pt x="835" y="21"/>
                    <a:pt x="835" y="21"/>
                    <a:pt x="835" y="21"/>
                  </a:cubicBezTo>
                  <a:cubicBezTo>
                    <a:pt x="835" y="27"/>
                    <a:pt x="835" y="27"/>
                    <a:pt x="835" y="27"/>
                  </a:cubicBezTo>
                  <a:cubicBezTo>
                    <a:pt x="841" y="27"/>
                    <a:pt x="841" y="27"/>
                    <a:pt x="841" y="27"/>
                  </a:cubicBezTo>
                  <a:cubicBezTo>
                    <a:pt x="841" y="50"/>
                    <a:pt x="841" y="50"/>
                    <a:pt x="841" y="50"/>
                  </a:cubicBezTo>
                  <a:cubicBezTo>
                    <a:pt x="841" y="54"/>
                    <a:pt x="842" y="58"/>
                    <a:pt x="844" y="61"/>
                  </a:cubicBezTo>
                  <a:cubicBezTo>
                    <a:pt x="846" y="63"/>
                    <a:pt x="848" y="64"/>
                    <a:pt x="852" y="64"/>
                  </a:cubicBezTo>
                  <a:cubicBezTo>
                    <a:pt x="854" y="64"/>
                    <a:pt x="857" y="63"/>
                    <a:pt x="858" y="63"/>
                  </a:cubicBezTo>
                  <a:cubicBezTo>
                    <a:pt x="858" y="57"/>
                    <a:pt x="858" y="57"/>
                    <a:pt x="858" y="57"/>
                  </a:cubicBezTo>
                  <a:cubicBezTo>
                    <a:pt x="857" y="57"/>
                    <a:pt x="855" y="57"/>
                    <a:pt x="854" y="57"/>
                  </a:cubicBezTo>
                  <a:cubicBezTo>
                    <a:pt x="850" y="57"/>
                    <a:pt x="848" y="54"/>
                    <a:pt x="848" y="49"/>
                  </a:cubicBezTo>
                  <a:cubicBezTo>
                    <a:pt x="848" y="27"/>
                    <a:pt x="848" y="27"/>
                    <a:pt x="848" y="27"/>
                  </a:cubicBezTo>
                  <a:cubicBezTo>
                    <a:pt x="858" y="27"/>
                    <a:pt x="858" y="27"/>
                    <a:pt x="858" y="27"/>
                  </a:cubicBezTo>
                  <a:cubicBezTo>
                    <a:pt x="858" y="21"/>
                    <a:pt x="858" y="21"/>
                    <a:pt x="858" y="21"/>
                  </a:cubicBezTo>
                  <a:cubicBezTo>
                    <a:pt x="848" y="21"/>
                    <a:pt x="848" y="21"/>
                    <a:pt x="848" y="21"/>
                  </a:cubicBezTo>
                  <a:cubicBezTo>
                    <a:pt x="848" y="11"/>
                    <a:pt x="848" y="11"/>
                    <a:pt x="848" y="11"/>
                  </a:cubicBezTo>
                  <a:lnTo>
                    <a:pt x="841" y="13"/>
                  </a:lnTo>
                  <a:close/>
                  <a:moveTo>
                    <a:pt x="807" y="63"/>
                  </a:moveTo>
                  <a:cubicBezTo>
                    <a:pt x="807" y="27"/>
                    <a:pt x="807" y="27"/>
                    <a:pt x="807" y="27"/>
                  </a:cubicBezTo>
                  <a:cubicBezTo>
                    <a:pt x="816" y="27"/>
                    <a:pt x="816" y="27"/>
                    <a:pt x="816" y="27"/>
                  </a:cubicBezTo>
                  <a:cubicBezTo>
                    <a:pt x="816" y="21"/>
                    <a:pt x="816" y="21"/>
                    <a:pt x="816" y="21"/>
                  </a:cubicBezTo>
                  <a:cubicBezTo>
                    <a:pt x="807" y="21"/>
                    <a:pt x="807" y="21"/>
                    <a:pt x="807" y="21"/>
                  </a:cubicBezTo>
                  <a:cubicBezTo>
                    <a:pt x="807" y="19"/>
                    <a:pt x="807" y="19"/>
                    <a:pt x="807" y="19"/>
                  </a:cubicBezTo>
                  <a:cubicBezTo>
                    <a:pt x="807" y="12"/>
                    <a:pt x="808" y="7"/>
                    <a:pt x="814" y="7"/>
                  </a:cubicBezTo>
                  <a:cubicBezTo>
                    <a:pt x="817" y="7"/>
                    <a:pt x="818" y="7"/>
                    <a:pt x="819" y="8"/>
                  </a:cubicBezTo>
                  <a:cubicBezTo>
                    <a:pt x="820" y="2"/>
                    <a:pt x="820" y="2"/>
                    <a:pt x="820" y="2"/>
                  </a:cubicBezTo>
                  <a:cubicBezTo>
                    <a:pt x="819" y="1"/>
                    <a:pt x="816" y="0"/>
                    <a:pt x="814" y="0"/>
                  </a:cubicBezTo>
                  <a:cubicBezTo>
                    <a:pt x="811" y="0"/>
                    <a:pt x="807" y="2"/>
                    <a:pt x="804" y="4"/>
                  </a:cubicBezTo>
                  <a:cubicBezTo>
                    <a:pt x="801" y="8"/>
                    <a:pt x="800" y="13"/>
                    <a:pt x="800" y="19"/>
                  </a:cubicBezTo>
                  <a:cubicBezTo>
                    <a:pt x="800" y="21"/>
                    <a:pt x="800" y="21"/>
                    <a:pt x="800" y="21"/>
                  </a:cubicBezTo>
                  <a:cubicBezTo>
                    <a:pt x="795" y="21"/>
                    <a:pt x="795" y="21"/>
                    <a:pt x="795" y="21"/>
                  </a:cubicBezTo>
                  <a:cubicBezTo>
                    <a:pt x="795" y="27"/>
                    <a:pt x="795" y="27"/>
                    <a:pt x="795" y="27"/>
                  </a:cubicBezTo>
                  <a:cubicBezTo>
                    <a:pt x="800" y="27"/>
                    <a:pt x="800" y="27"/>
                    <a:pt x="800" y="27"/>
                  </a:cubicBezTo>
                  <a:cubicBezTo>
                    <a:pt x="800" y="63"/>
                    <a:pt x="800" y="63"/>
                    <a:pt x="800" y="63"/>
                  </a:cubicBezTo>
                  <a:lnTo>
                    <a:pt x="807" y="63"/>
                  </a:lnTo>
                  <a:close/>
                  <a:moveTo>
                    <a:pt x="771" y="26"/>
                  </a:moveTo>
                  <a:cubicBezTo>
                    <a:pt x="780" y="26"/>
                    <a:pt x="783" y="35"/>
                    <a:pt x="783" y="42"/>
                  </a:cubicBezTo>
                  <a:cubicBezTo>
                    <a:pt x="783" y="51"/>
                    <a:pt x="778" y="58"/>
                    <a:pt x="771" y="58"/>
                  </a:cubicBezTo>
                  <a:cubicBezTo>
                    <a:pt x="764" y="58"/>
                    <a:pt x="759" y="51"/>
                    <a:pt x="759" y="42"/>
                  </a:cubicBezTo>
                  <a:cubicBezTo>
                    <a:pt x="759" y="34"/>
                    <a:pt x="763" y="26"/>
                    <a:pt x="771" y="26"/>
                  </a:cubicBezTo>
                  <a:moveTo>
                    <a:pt x="772" y="20"/>
                  </a:moveTo>
                  <a:cubicBezTo>
                    <a:pt x="761" y="20"/>
                    <a:pt x="752" y="28"/>
                    <a:pt x="752" y="42"/>
                  </a:cubicBezTo>
                  <a:cubicBezTo>
                    <a:pt x="752" y="55"/>
                    <a:pt x="760" y="64"/>
                    <a:pt x="771" y="64"/>
                  </a:cubicBezTo>
                  <a:cubicBezTo>
                    <a:pt x="780" y="64"/>
                    <a:pt x="790" y="57"/>
                    <a:pt x="790" y="42"/>
                  </a:cubicBezTo>
                  <a:cubicBezTo>
                    <a:pt x="790" y="29"/>
                    <a:pt x="783" y="20"/>
                    <a:pt x="772" y="20"/>
                  </a:cubicBezTo>
                  <a:moveTo>
                    <a:pt x="695" y="21"/>
                  </a:moveTo>
                  <a:cubicBezTo>
                    <a:pt x="709" y="60"/>
                    <a:pt x="709" y="60"/>
                    <a:pt x="709" y="60"/>
                  </a:cubicBezTo>
                  <a:cubicBezTo>
                    <a:pt x="710" y="60"/>
                    <a:pt x="710" y="61"/>
                    <a:pt x="710" y="62"/>
                  </a:cubicBezTo>
                  <a:cubicBezTo>
                    <a:pt x="710" y="62"/>
                    <a:pt x="710" y="63"/>
                    <a:pt x="709" y="63"/>
                  </a:cubicBezTo>
                  <a:cubicBezTo>
                    <a:pt x="708" y="67"/>
                    <a:pt x="705" y="70"/>
                    <a:pt x="703" y="72"/>
                  </a:cubicBezTo>
                  <a:cubicBezTo>
                    <a:pt x="701" y="74"/>
                    <a:pt x="699" y="75"/>
                    <a:pt x="697" y="76"/>
                  </a:cubicBezTo>
                  <a:cubicBezTo>
                    <a:pt x="699" y="82"/>
                    <a:pt x="699" y="82"/>
                    <a:pt x="699" y="82"/>
                  </a:cubicBezTo>
                  <a:cubicBezTo>
                    <a:pt x="701" y="81"/>
                    <a:pt x="704" y="80"/>
                    <a:pt x="708" y="77"/>
                  </a:cubicBezTo>
                  <a:cubicBezTo>
                    <a:pt x="712" y="72"/>
                    <a:pt x="716" y="65"/>
                    <a:pt x="721" y="51"/>
                  </a:cubicBezTo>
                  <a:cubicBezTo>
                    <a:pt x="732" y="21"/>
                    <a:pt x="732" y="21"/>
                    <a:pt x="732" y="21"/>
                  </a:cubicBezTo>
                  <a:cubicBezTo>
                    <a:pt x="724" y="21"/>
                    <a:pt x="724" y="21"/>
                    <a:pt x="724" y="21"/>
                  </a:cubicBezTo>
                  <a:cubicBezTo>
                    <a:pt x="716" y="46"/>
                    <a:pt x="716" y="46"/>
                    <a:pt x="716" y="46"/>
                  </a:cubicBezTo>
                  <a:cubicBezTo>
                    <a:pt x="715" y="49"/>
                    <a:pt x="715" y="52"/>
                    <a:pt x="714" y="54"/>
                  </a:cubicBezTo>
                  <a:cubicBezTo>
                    <a:pt x="714" y="54"/>
                    <a:pt x="714" y="54"/>
                    <a:pt x="714" y="54"/>
                  </a:cubicBezTo>
                  <a:cubicBezTo>
                    <a:pt x="713" y="52"/>
                    <a:pt x="712" y="48"/>
                    <a:pt x="711" y="46"/>
                  </a:cubicBezTo>
                  <a:cubicBezTo>
                    <a:pt x="703" y="21"/>
                    <a:pt x="703" y="21"/>
                    <a:pt x="703" y="21"/>
                  </a:cubicBezTo>
                  <a:lnTo>
                    <a:pt x="695" y="21"/>
                  </a:lnTo>
                  <a:close/>
                  <a:moveTo>
                    <a:pt x="674" y="13"/>
                  </a:moveTo>
                  <a:cubicBezTo>
                    <a:pt x="674" y="21"/>
                    <a:pt x="674" y="21"/>
                    <a:pt x="674" y="21"/>
                  </a:cubicBezTo>
                  <a:cubicBezTo>
                    <a:pt x="668" y="21"/>
                    <a:pt x="668" y="21"/>
                    <a:pt x="668" y="21"/>
                  </a:cubicBezTo>
                  <a:cubicBezTo>
                    <a:pt x="668" y="27"/>
                    <a:pt x="668" y="27"/>
                    <a:pt x="668" y="27"/>
                  </a:cubicBezTo>
                  <a:cubicBezTo>
                    <a:pt x="674" y="27"/>
                    <a:pt x="674" y="27"/>
                    <a:pt x="674" y="27"/>
                  </a:cubicBezTo>
                  <a:cubicBezTo>
                    <a:pt x="674" y="50"/>
                    <a:pt x="674" y="50"/>
                    <a:pt x="674" y="50"/>
                  </a:cubicBezTo>
                  <a:cubicBezTo>
                    <a:pt x="674" y="54"/>
                    <a:pt x="675" y="58"/>
                    <a:pt x="677" y="61"/>
                  </a:cubicBezTo>
                  <a:cubicBezTo>
                    <a:pt x="679" y="63"/>
                    <a:pt x="681" y="64"/>
                    <a:pt x="685" y="64"/>
                  </a:cubicBezTo>
                  <a:cubicBezTo>
                    <a:pt x="688" y="64"/>
                    <a:pt x="690" y="63"/>
                    <a:pt x="691" y="63"/>
                  </a:cubicBezTo>
                  <a:cubicBezTo>
                    <a:pt x="691" y="57"/>
                    <a:pt x="691" y="57"/>
                    <a:pt x="691" y="57"/>
                  </a:cubicBezTo>
                  <a:cubicBezTo>
                    <a:pt x="690" y="57"/>
                    <a:pt x="689" y="57"/>
                    <a:pt x="687" y="57"/>
                  </a:cubicBezTo>
                  <a:cubicBezTo>
                    <a:pt x="683" y="57"/>
                    <a:pt x="681" y="54"/>
                    <a:pt x="681" y="49"/>
                  </a:cubicBezTo>
                  <a:cubicBezTo>
                    <a:pt x="681" y="27"/>
                    <a:pt x="681" y="27"/>
                    <a:pt x="681" y="27"/>
                  </a:cubicBezTo>
                  <a:cubicBezTo>
                    <a:pt x="691" y="27"/>
                    <a:pt x="691" y="27"/>
                    <a:pt x="691" y="27"/>
                  </a:cubicBezTo>
                  <a:cubicBezTo>
                    <a:pt x="691" y="21"/>
                    <a:pt x="691" y="21"/>
                    <a:pt x="691" y="21"/>
                  </a:cubicBezTo>
                  <a:cubicBezTo>
                    <a:pt x="681" y="21"/>
                    <a:pt x="681" y="21"/>
                    <a:pt x="681" y="21"/>
                  </a:cubicBezTo>
                  <a:cubicBezTo>
                    <a:pt x="681" y="11"/>
                    <a:pt x="681" y="11"/>
                    <a:pt x="681" y="11"/>
                  </a:cubicBezTo>
                  <a:lnTo>
                    <a:pt x="674" y="13"/>
                  </a:lnTo>
                  <a:close/>
                  <a:moveTo>
                    <a:pt x="658" y="4"/>
                  </a:moveTo>
                  <a:cubicBezTo>
                    <a:pt x="655" y="4"/>
                    <a:pt x="653" y="7"/>
                    <a:pt x="653" y="9"/>
                  </a:cubicBezTo>
                  <a:cubicBezTo>
                    <a:pt x="653" y="12"/>
                    <a:pt x="655" y="14"/>
                    <a:pt x="657" y="14"/>
                  </a:cubicBezTo>
                  <a:cubicBezTo>
                    <a:pt x="660" y="14"/>
                    <a:pt x="662" y="12"/>
                    <a:pt x="662" y="9"/>
                  </a:cubicBezTo>
                  <a:cubicBezTo>
                    <a:pt x="662" y="6"/>
                    <a:pt x="660" y="4"/>
                    <a:pt x="658" y="4"/>
                  </a:cubicBezTo>
                  <a:moveTo>
                    <a:pt x="661" y="21"/>
                  </a:moveTo>
                  <a:cubicBezTo>
                    <a:pt x="654" y="21"/>
                    <a:pt x="654" y="21"/>
                    <a:pt x="654" y="21"/>
                  </a:cubicBezTo>
                  <a:cubicBezTo>
                    <a:pt x="654" y="63"/>
                    <a:pt x="654" y="63"/>
                    <a:pt x="654" y="63"/>
                  </a:cubicBezTo>
                  <a:cubicBezTo>
                    <a:pt x="661" y="63"/>
                    <a:pt x="661" y="63"/>
                    <a:pt x="661" y="63"/>
                  </a:cubicBezTo>
                  <a:lnTo>
                    <a:pt x="661" y="21"/>
                  </a:lnTo>
                  <a:close/>
                  <a:moveTo>
                    <a:pt x="619" y="61"/>
                  </a:moveTo>
                  <a:cubicBezTo>
                    <a:pt x="622" y="63"/>
                    <a:pt x="626" y="64"/>
                    <a:pt x="630" y="64"/>
                  </a:cubicBezTo>
                  <a:cubicBezTo>
                    <a:pt x="640" y="64"/>
                    <a:pt x="645" y="59"/>
                    <a:pt x="645" y="51"/>
                  </a:cubicBezTo>
                  <a:cubicBezTo>
                    <a:pt x="645" y="45"/>
                    <a:pt x="641" y="41"/>
                    <a:pt x="635" y="39"/>
                  </a:cubicBezTo>
                  <a:cubicBezTo>
                    <a:pt x="630" y="36"/>
                    <a:pt x="627" y="35"/>
                    <a:pt x="627" y="31"/>
                  </a:cubicBezTo>
                  <a:cubicBezTo>
                    <a:pt x="627" y="28"/>
                    <a:pt x="630" y="26"/>
                    <a:pt x="634" y="26"/>
                  </a:cubicBezTo>
                  <a:cubicBezTo>
                    <a:pt x="637" y="26"/>
                    <a:pt x="640" y="27"/>
                    <a:pt x="642" y="28"/>
                  </a:cubicBezTo>
                  <a:cubicBezTo>
                    <a:pt x="643" y="23"/>
                    <a:pt x="643" y="23"/>
                    <a:pt x="643" y="23"/>
                  </a:cubicBezTo>
                  <a:cubicBezTo>
                    <a:pt x="641" y="21"/>
                    <a:pt x="638" y="20"/>
                    <a:pt x="634" y="20"/>
                  </a:cubicBezTo>
                  <a:cubicBezTo>
                    <a:pt x="626" y="20"/>
                    <a:pt x="621" y="26"/>
                    <a:pt x="621" y="32"/>
                  </a:cubicBezTo>
                  <a:cubicBezTo>
                    <a:pt x="621" y="37"/>
                    <a:pt x="624" y="41"/>
                    <a:pt x="631" y="44"/>
                  </a:cubicBezTo>
                  <a:cubicBezTo>
                    <a:pt x="636" y="46"/>
                    <a:pt x="638" y="48"/>
                    <a:pt x="638" y="52"/>
                  </a:cubicBezTo>
                  <a:cubicBezTo>
                    <a:pt x="638" y="55"/>
                    <a:pt x="636" y="58"/>
                    <a:pt x="631" y="58"/>
                  </a:cubicBezTo>
                  <a:cubicBezTo>
                    <a:pt x="627" y="58"/>
                    <a:pt x="623" y="56"/>
                    <a:pt x="621" y="55"/>
                  </a:cubicBezTo>
                  <a:lnTo>
                    <a:pt x="619" y="61"/>
                  </a:lnTo>
                  <a:close/>
                  <a:moveTo>
                    <a:pt x="596" y="63"/>
                  </a:moveTo>
                  <a:cubicBezTo>
                    <a:pt x="603" y="63"/>
                    <a:pt x="603" y="63"/>
                    <a:pt x="603" y="63"/>
                  </a:cubicBezTo>
                  <a:cubicBezTo>
                    <a:pt x="603" y="40"/>
                    <a:pt x="603" y="40"/>
                    <a:pt x="603" y="40"/>
                  </a:cubicBezTo>
                  <a:cubicBezTo>
                    <a:pt x="603" y="39"/>
                    <a:pt x="603" y="38"/>
                    <a:pt x="603" y="37"/>
                  </a:cubicBezTo>
                  <a:cubicBezTo>
                    <a:pt x="604" y="31"/>
                    <a:pt x="608" y="27"/>
                    <a:pt x="613" y="27"/>
                  </a:cubicBezTo>
                  <a:cubicBezTo>
                    <a:pt x="614" y="27"/>
                    <a:pt x="614" y="27"/>
                    <a:pt x="615" y="27"/>
                  </a:cubicBezTo>
                  <a:cubicBezTo>
                    <a:pt x="615" y="20"/>
                    <a:pt x="615" y="20"/>
                    <a:pt x="615" y="20"/>
                  </a:cubicBezTo>
                  <a:cubicBezTo>
                    <a:pt x="614" y="20"/>
                    <a:pt x="614" y="20"/>
                    <a:pt x="613" y="20"/>
                  </a:cubicBezTo>
                  <a:cubicBezTo>
                    <a:pt x="608" y="20"/>
                    <a:pt x="604" y="24"/>
                    <a:pt x="602" y="29"/>
                  </a:cubicBezTo>
                  <a:cubicBezTo>
                    <a:pt x="602" y="29"/>
                    <a:pt x="602" y="29"/>
                    <a:pt x="602" y="29"/>
                  </a:cubicBezTo>
                  <a:cubicBezTo>
                    <a:pt x="602" y="21"/>
                    <a:pt x="602" y="21"/>
                    <a:pt x="602" y="21"/>
                  </a:cubicBezTo>
                  <a:cubicBezTo>
                    <a:pt x="596" y="21"/>
                    <a:pt x="596" y="21"/>
                    <a:pt x="596" y="21"/>
                  </a:cubicBezTo>
                  <a:cubicBezTo>
                    <a:pt x="596" y="25"/>
                    <a:pt x="596" y="29"/>
                    <a:pt x="596" y="34"/>
                  </a:cubicBezTo>
                  <a:lnTo>
                    <a:pt x="596" y="63"/>
                  </a:lnTo>
                  <a:close/>
                  <a:moveTo>
                    <a:pt x="560" y="38"/>
                  </a:moveTo>
                  <a:cubicBezTo>
                    <a:pt x="560" y="33"/>
                    <a:pt x="563" y="26"/>
                    <a:pt x="570" y="26"/>
                  </a:cubicBezTo>
                  <a:cubicBezTo>
                    <a:pt x="578" y="26"/>
                    <a:pt x="580" y="33"/>
                    <a:pt x="580" y="38"/>
                  </a:cubicBezTo>
                  <a:lnTo>
                    <a:pt x="560" y="38"/>
                  </a:lnTo>
                  <a:close/>
                  <a:moveTo>
                    <a:pt x="587" y="43"/>
                  </a:moveTo>
                  <a:cubicBezTo>
                    <a:pt x="587" y="42"/>
                    <a:pt x="587" y="41"/>
                    <a:pt x="587" y="40"/>
                  </a:cubicBezTo>
                  <a:cubicBezTo>
                    <a:pt x="587" y="32"/>
                    <a:pt x="584" y="20"/>
                    <a:pt x="571" y="20"/>
                  </a:cubicBezTo>
                  <a:cubicBezTo>
                    <a:pt x="560" y="20"/>
                    <a:pt x="553" y="30"/>
                    <a:pt x="553" y="43"/>
                  </a:cubicBezTo>
                  <a:cubicBezTo>
                    <a:pt x="553" y="55"/>
                    <a:pt x="560" y="64"/>
                    <a:pt x="572" y="64"/>
                  </a:cubicBezTo>
                  <a:cubicBezTo>
                    <a:pt x="578" y="64"/>
                    <a:pt x="582" y="62"/>
                    <a:pt x="585" y="61"/>
                  </a:cubicBezTo>
                  <a:cubicBezTo>
                    <a:pt x="584" y="56"/>
                    <a:pt x="584" y="56"/>
                    <a:pt x="584" y="56"/>
                  </a:cubicBezTo>
                  <a:cubicBezTo>
                    <a:pt x="581" y="57"/>
                    <a:pt x="578" y="58"/>
                    <a:pt x="573" y="58"/>
                  </a:cubicBezTo>
                  <a:cubicBezTo>
                    <a:pt x="566" y="58"/>
                    <a:pt x="560" y="54"/>
                    <a:pt x="560" y="43"/>
                  </a:cubicBezTo>
                  <a:lnTo>
                    <a:pt x="587" y="43"/>
                  </a:lnTo>
                  <a:close/>
                  <a:moveTo>
                    <a:pt x="513" y="21"/>
                  </a:moveTo>
                  <a:cubicBezTo>
                    <a:pt x="528" y="63"/>
                    <a:pt x="528" y="63"/>
                    <a:pt x="528" y="63"/>
                  </a:cubicBezTo>
                  <a:cubicBezTo>
                    <a:pt x="534" y="63"/>
                    <a:pt x="534" y="63"/>
                    <a:pt x="534" y="63"/>
                  </a:cubicBezTo>
                  <a:cubicBezTo>
                    <a:pt x="550" y="21"/>
                    <a:pt x="550" y="21"/>
                    <a:pt x="550" y="21"/>
                  </a:cubicBezTo>
                  <a:cubicBezTo>
                    <a:pt x="542" y="21"/>
                    <a:pt x="542" y="21"/>
                    <a:pt x="542" y="21"/>
                  </a:cubicBezTo>
                  <a:cubicBezTo>
                    <a:pt x="535" y="44"/>
                    <a:pt x="535" y="44"/>
                    <a:pt x="535" y="44"/>
                  </a:cubicBezTo>
                  <a:cubicBezTo>
                    <a:pt x="533" y="48"/>
                    <a:pt x="532" y="52"/>
                    <a:pt x="531" y="55"/>
                  </a:cubicBezTo>
                  <a:cubicBezTo>
                    <a:pt x="531" y="55"/>
                    <a:pt x="531" y="55"/>
                    <a:pt x="531" y="55"/>
                  </a:cubicBezTo>
                  <a:cubicBezTo>
                    <a:pt x="530" y="52"/>
                    <a:pt x="529" y="48"/>
                    <a:pt x="528" y="44"/>
                  </a:cubicBezTo>
                  <a:cubicBezTo>
                    <a:pt x="520" y="21"/>
                    <a:pt x="520" y="21"/>
                    <a:pt x="520" y="21"/>
                  </a:cubicBezTo>
                  <a:lnTo>
                    <a:pt x="513" y="21"/>
                  </a:lnTo>
                  <a:close/>
                  <a:moveTo>
                    <a:pt x="502" y="4"/>
                  </a:moveTo>
                  <a:cubicBezTo>
                    <a:pt x="500" y="4"/>
                    <a:pt x="498" y="7"/>
                    <a:pt x="498" y="9"/>
                  </a:cubicBezTo>
                  <a:cubicBezTo>
                    <a:pt x="498" y="12"/>
                    <a:pt x="500" y="14"/>
                    <a:pt x="502" y="14"/>
                  </a:cubicBezTo>
                  <a:cubicBezTo>
                    <a:pt x="505" y="14"/>
                    <a:pt x="507" y="12"/>
                    <a:pt x="507" y="9"/>
                  </a:cubicBezTo>
                  <a:cubicBezTo>
                    <a:pt x="507" y="6"/>
                    <a:pt x="505" y="4"/>
                    <a:pt x="502" y="4"/>
                  </a:cubicBezTo>
                  <a:moveTo>
                    <a:pt x="506" y="21"/>
                  </a:moveTo>
                  <a:cubicBezTo>
                    <a:pt x="499" y="21"/>
                    <a:pt x="499" y="21"/>
                    <a:pt x="499" y="21"/>
                  </a:cubicBezTo>
                  <a:cubicBezTo>
                    <a:pt x="499" y="63"/>
                    <a:pt x="499" y="63"/>
                    <a:pt x="499" y="63"/>
                  </a:cubicBezTo>
                  <a:cubicBezTo>
                    <a:pt x="506" y="63"/>
                    <a:pt x="506" y="63"/>
                    <a:pt x="506" y="63"/>
                  </a:cubicBezTo>
                  <a:lnTo>
                    <a:pt x="506" y="21"/>
                  </a:lnTo>
                  <a:close/>
                  <a:moveTo>
                    <a:pt x="454" y="63"/>
                  </a:moveTo>
                  <a:cubicBezTo>
                    <a:pt x="461" y="63"/>
                    <a:pt x="461" y="63"/>
                    <a:pt x="461" y="63"/>
                  </a:cubicBezTo>
                  <a:cubicBezTo>
                    <a:pt x="461" y="38"/>
                    <a:pt x="461" y="38"/>
                    <a:pt x="461" y="38"/>
                  </a:cubicBezTo>
                  <a:cubicBezTo>
                    <a:pt x="461" y="36"/>
                    <a:pt x="462" y="35"/>
                    <a:pt x="462" y="34"/>
                  </a:cubicBezTo>
                  <a:cubicBezTo>
                    <a:pt x="463" y="30"/>
                    <a:pt x="467" y="26"/>
                    <a:pt x="471" y="26"/>
                  </a:cubicBezTo>
                  <a:cubicBezTo>
                    <a:pt x="478" y="26"/>
                    <a:pt x="480" y="32"/>
                    <a:pt x="480" y="39"/>
                  </a:cubicBezTo>
                  <a:cubicBezTo>
                    <a:pt x="480" y="63"/>
                    <a:pt x="480" y="63"/>
                    <a:pt x="480" y="63"/>
                  </a:cubicBezTo>
                  <a:cubicBezTo>
                    <a:pt x="487" y="63"/>
                    <a:pt x="487" y="63"/>
                    <a:pt x="487" y="63"/>
                  </a:cubicBezTo>
                  <a:cubicBezTo>
                    <a:pt x="487" y="38"/>
                    <a:pt x="487" y="38"/>
                    <a:pt x="487" y="38"/>
                  </a:cubicBezTo>
                  <a:cubicBezTo>
                    <a:pt x="487" y="24"/>
                    <a:pt x="479" y="20"/>
                    <a:pt x="474" y="20"/>
                  </a:cubicBezTo>
                  <a:cubicBezTo>
                    <a:pt x="467" y="20"/>
                    <a:pt x="463" y="24"/>
                    <a:pt x="461" y="28"/>
                  </a:cubicBezTo>
                  <a:cubicBezTo>
                    <a:pt x="461" y="28"/>
                    <a:pt x="461" y="28"/>
                    <a:pt x="461" y="28"/>
                  </a:cubicBezTo>
                  <a:cubicBezTo>
                    <a:pt x="460" y="21"/>
                    <a:pt x="460" y="21"/>
                    <a:pt x="460" y="21"/>
                  </a:cubicBezTo>
                  <a:cubicBezTo>
                    <a:pt x="454" y="21"/>
                    <a:pt x="454" y="21"/>
                    <a:pt x="454" y="21"/>
                  </a:cubicBezTo>
                  <a:cubicBezTo>
                    <a:pt x="454" y="24"/>
                    <a:pt x="454" y="28"/>
                    <a:pt x="454" y="32"/>
                  </a:cubicBezTo>
                  <a:lnTo>
                    <a:pt x="454" y="63"/>
                  </a:lnTo>
                  <a:close/>
                  <a:moveTo>
                    <a:pt x="402" y="5"/>
                  </a:moveTo>
                  <a:cubicBezTo>
                    <a:pt x="402" y="39"/>
                    <a:pt x="402" y="39"/>
                    <a:pt x="402" y="39"/>
                  </a:cubicBezTo>
                  <a:cubicBezTo>
                    <a:pt x="402" y="57"/>
                    <a:pt x="411" y="64"/>
                    <a:pt x="422" y="64"/>
                  </a:cubicBezTo>
                  <a:cubicBezTo>
                    <a:pt x="434" y="64"/>
                    <a:pt x="442" y="56"/>
                    <a:pt x="442" y="39"/>
                  </a:cubicBezTo>
                  <a:cubicBezTo>
                    <a:pt x="442" y="5"/>
                    <a:pt x="442" y="5"/>
                    <a:pt x="442" y="5"/>
                  </a:cubicBezTo>
                  <a:cubicBezTo>
                    <a:pt x="435" y="5"/>
                    <a:pt x="435" y="5"/>
                    <a:pt x="435" y="5"/>
                  </a:cubicBezTo>
                  <a:cubicBezTo>
                    <a:pt x="435" y="39"/>
                    <a:pt x="435" y="39"/>
                    <a:pt x="435" y="39"/>
                  </a:cubicBezTo>
                  <a:cubicBezTo>
                    <a:pt x="435" y="52"/>
                    <a:pt x="430" y="58"/>
                    <a:pt x="422" y="58"/>
                  </a:cubicBezTo>
                  <a:cubicBezTo>
                    <a:pt x="415" y="58"/>
                    <a:pt x="409" y="52"/>
                    <a:pt x="409" y="39"/>
                  </a:cubicBezTo>
                  <a:cubicBezTo>
                    <a:pt x="409" y="5"/>
                    <a:pt x="409" y="5"/>
                    <a:pt x="409" y="5"/>
                  </a:cubicBezTo>
                  <a:lnTo>
                    <a:pt x="402" y="5"/>
                  </a:lnTo>
                  <a:close/>
                  <a:moveTo>
                    <a:pt x="341" y="63"/>
                  </a:moveTo>
                  <a:cubicBezTo>
                    <a:pt x="348" y="63"/>
                    <a:pt x="348" y="63"/>
                    <a:pt x="348" y="63"/>
                  </a:cubicBezTo>
                  <a:cubicBezTo>
                    <a:pt x="348" y="38"/>
                    <a:pt x="348" y="38"/>
                    <a:pt x="348" y="38"/>
                  </a:cubicBezTo>
                  <a:cubicBezTo>
                    <a:pt x="348" y="36"/>
                    <a:pt x="348" y="35"/>
                    <a:pt x="348" y="34"/>
                  </a:cubicBezTo>
                  <a:cubicBezTo>
                    <a:pt x="349" y="30"/>
                    <a:pt x="353" y="26"/>
                    <a:pt x="358" y="26"/>
                  </a:cubicBezTo>
                  <a:cubicBezTo>
                    <a:pt x="364" y="26"/>
                    <a:pt x="367" y="32"/>
                    <a:pt x="367" y="39"/>
                  </a:cubicBezTo>
                  <a:cubicBezTo>
                    <a:pt x="367" y="63"/>
                    <a:pt x="367" y="63"/>
                    <a:pt x="367" y="63"/>
                  </a:cubicBezTo>
                  <a:cubicBezTo>
                    <a:pt x="374" y="63"/>
                    <a:pt x="374" y="63"/>
                    <a:pt x="374" y="63"/>
                  </a:cubicBezTo>
                  <a:cubicBezTo>
                    <a:pt x="374" y="38"/>
                    <a:pt x="374" y="38"/>
                    <a:pt x="374" y="38"/>
                  </a:cubicBezTo>
                  <a:cubicBezTo>
                    <a:pt x="374" y="24"/>
                    <a:pt x="365" y="20"/>
                    <a:pt x="360" y="20"/>
                  </a:cubicBezTo>
                  <a:cubicBezTo>
                    <a:pt x="354" y="20"/>
                    <a:pt x="349" y="24"/>
                    <a:pt x="347" y="28"/>
                  </a:cubicBezTo>
                  <a:cubicBezTo>
                    <a:pt x="347" y="28"/>
                    <a:pt x="347" y="28"/>
                    <a:pt x="347" y="28"/>
                  </a:cubicBezTo>
                  <a:cubicBezTo>
                    <a:pt x="347" y="21"/>
                    <a:pt x="347" y="21"/>
                    <a:pt x="347" y="21"/>
                  </a:cubicBezTo>
                  <a:cubicBezTo>
                    <a:pt x="340" y="21"/>
                    <a:pt x="340" y="21"/>
                    <a:pt x="340" y="21"/>
                  </a:cubicBezTo>
                  <a:cubicBezTo>
                    <a:pt x="341" y="24"/>
                    <a:pt x="341" y="28"/>
                    <a:pt x="341" y="32"/>
                  </a:cubicBezTo>
                  <a:lnTo>
                    <a:pt x="341" y="63"/>
                  </a:lnTo>
                  <a:close/>
                  <a:moveTo>
                    <a:pt x="313" y="26"/>
                  </a:moveTo>
                  <a:cubicBezTo>
                    <a:pt x="321" y="26"/>
                    <a:pt x="324" y="35"/>
                    <a:pt x="324" y="42"/>
                  </a:cubicBezTo>
                  <a:cubicBezTo>
                    <a:pt x="324" y="51"/>
                    <a:pt x="319" y="58"/>
                    <a:pt x="313" y="58"/>
                  </a:cubicBezTo>
                  <a:cubicBezTo>
                    <a:pt x="306" y="58"/>
                    <a:pt x="301" y="51"/>
                    <a:pt x="301" y="42"/>
                  </a:cubicBezTo>
                  <a:cubicBezTo>
                    <a:pt x="301" y="34"/>
                    <a:pt x="304" y="26"/>
                    <a:pt x="313" y="26"/>
                  </a:cubicBezTo>
                  <a:moveTo>
                    <a:pt x="313" y="20"/>
                  </a:moveTo>
                  <a:cubicBezTo>
                    <a:pt x="302" y="20"/>
                    <a:pt x="294" y="28"/>
                    <a:pt x="294" y="42"/>
                  </a:cubicBezTo>
                  <a:cubicBezTo>
                    <a:pt x="294" y="55"/>
                    <a:pt x="302" y="64"/>
                    <a:pt x="312" y="64"/>
                  </a:cubicBezTo>
                  <a:cubicBezTo>
                    <a:pt x="322" y="64"/>
                    <a:pt x="332" y="57"/>
                    <a:pt x="332" y="42"/>
                  </a:cubicBezTo>
                  <a:cubicBezTo>
                    <a:pt x="332" y="29"/>
                    <a:pt x="324" y="20"/>
                    <a:pt x="313" y="20"/>
                  </a:cubicBezTo>
                  <a:moveTo>
                    <a:pt x="281" y="4"/>
                  </a:moveTo>
                  <a:cubicBezTo>
                    <a:pt x="279" y="4"/>
                    <a:pt x="277" y="7"/>
                    <a:pt x="277" y="9"/>
                  </a:cubicBezTo>
                  <a:cubicBezTo>
                    <a:pt x="277" y="12"/>
                    <a:pt x="278" y="14"/>
                    <a:pt x="281" y="14"/>
                  </a:cubicBezTo>
                  <a:cubicBezTo>
                    <a:pt x="284" y="14"/>
                    <a:pt x="286" y="12"/>
                    <a:pt x="286" y="9"/>
                  </a:cubicBezTo>
                  <a:cubicBezTo>
                    <a:pt x="286" y="6"/>
                    <a:pt x="284" y="4"/>
                    <a:pt x="281" y="4"/>
                  </a:cubicBezTo>
                  <a:moveTo>
                    <a:pt x="285" y="21"/>
                  </a:moveTo>
                  <a:cubicBezTo>
                    <a:pt x="278" y="21"/>
                    <a:pt x="278" y="21"/>
                    <a:pt x="278" y="21"/>
                  </a:cubicBezTo>
                  <a:cubicBezTo>
                    <a:pt x="278" y="63"/>
                    <a:pt x="278" y="63"/>
                    <a:pt x="278" y="63"/>
                  </a:cubicBezTo>
                  <a:cubicBezTo>
                    <a:pt x="285" y="63"/>
                    <a:pt x="285" y="63"/>
                    <a:pt x="285" y="63"/>
                  </a:cubicBezTo>
                  <a:lnTo>
                    <a:pt x="285" y="21"/>
                  </a:lnTo>
                  <a:close/>
                  <a:moveTo>
                    <a:pt x="251" y="63"/>
                  </a:moveTo>
                  <a:cubicBezTo>
                    <a:pt x="258" y="63"/>
                    <a:pt x="258" y="63"/>
                    <a:pt x="258" y="63"/>
                  </a:cubicBezTo>
                  <a:cubicBezTo>
                    <a:pt x="258" y="40"/>
                    <a:pt x="258" y="40"/>
                    <a:pt x="258" y="40"/>
                  </a:cubicBezTo>
                  <a:cubicBezTo>
                    <a:pt x="258" y="39"/>
                    <a:pt x="258" y="38"/>
                    <a:pt x="258" y="37"/>
                  </a:cubicBezTo>
                  <a:cubicBezTo>
                    <a:pt x="259" y="31"/>
                    <a:pt x="263" y="27"/>
                    <a:pt x="268" y="27"/>
                  </a:cubicBezTo>
                  <a:cubicBezTo>
                    <a:pt x="269" y="27"/>
                    <a:pt x="270" y="27"/>
                    <a:pt x="270" y="27"/>
                  </a:cubicBezTo>
                  <a:cubicBezTo>
                    <a:pt x="270" y="20"/>
                    <a:pt x="270" y="20"/>
                    <a:pt x="270" y="20"/>
                  </a:cubicBezTo>
                  <a:cubicBezTo>
                    <a:pt x="270" y="20"/>
                    <a:pt x="269" y="20"/>
                    <a:pt x="268" y="20"/>
                  </a:cubicBezTo>
                  <a:cubicBezTo>
                    <a:pt x="264" y="20"/>
                    <a:pt x="259" y="24"/>
                    <a:pt x="257" y="29"/>
                  </a:cubicBezTo>
                  <a:cubicBezTo>
                    <a:pt x="257" y="29"/>
                    <a:pt x="257" y="29"/>
                    <a:pt x="257" y="29"/>
                  </a:cubicBezTo>
                  <a:cubicBezTo>
                    <a:pt x="257" y="21"/>
                    <a:pt x="257" y="21"/>
                    <a:pt x="257" y="21"/>
                  </a:cubicBezTo>
                  <a:cubicBezTo>
                    <a:pt x="251" y="21"/>
                    <a:pt x="251" y="21"/>
                    <a:pt x="251" y="21"/>
                  </a:cubicBezTo>
                  <a:cubicBezTo>
                    <a:pt x="251" y="25"/>
                    <a:pt x="251" y="29"/>
                    <a:pt x="251" y="34"/>
                  </a:cubicBezTo>
                  <a:lnTo>
                    <a:pt x="251" y="63"/>
                  </a:lnTo>
                  <a:close/>
                  <a:moveTo>
                    <a:pt x="239" y="21"/>
                  </a:moveTo>
                  <a:cubicBezTo>
                    <a:pt x="232" y="21"/>
                    <a:pt x="232" y="21"/>
                    <a:pt x="232" y="21"/>
                  </a:cubicBezTo>
                  <a:cubicBezTo>
                    <a:pt x="232" y="47"/>
                    <a:pt x="232" y="47"/>
                    <a:pt x="232" y="47"/>
                  </a:cubicBezTo>
                  <a:cubicBezTo>
                    <a:pt x="232" y="48"/>
                    <a:pt x="232" y="49"/>
                    <a:pt x="232" y="50"/>
                  </a:cubicBezTo>
                  <a:cubicBezTo>
                    <a:pt x="230" y="54"/>
                    <a:pt x="227" y="57"/>
                    <a:pt x="222" y="57"/>
                  </a:cubicBezTo>
                  <a:cubicBezTo>
                    <a:pt x="216" y="57"/>
                    <a:pt x="214" y="52"/>
                    <a:pt x="214" y="44"/>
                  </a:cubicBezTo>
                  <a:cubicBezTo>
                    <a:pt x="214" y="21"/>
                    <a:pt x="214" y="21"/>
                    <a:pt x="214" y="21"/>
                  </a:cubicBezTo>
                  <a:cubicBezTo>
                    <a:pt x="206" y="21"/>
                    <a:pt x="206" y="21"/>
                    <a:pt x="206" y="21"/>
                  </a:cubicBezTo>
                  <a:cubicBezTo>
                    <a:pt x="206" y="45"/>
                    <a:pt x="206" y="45"/>
                    <a:pt x="206" y="45"/>
                  </a:cubicBezTo>
                  <a:cubicBezTo>
                    <a:pt x="206" y="60"/>
                    <a:pt x="214" y="64"/>
                    <a:pt x="220" y="64"/>
                  </a:cubicBezTo>
                  <a:cubicBezTo>
                    <a:pt x="227" y="64"/>
                    <a:pt x="231" y="59"/>
                    <a:pt x="233" y="56"/>
                  </a:cubicBezTo>
                  <a:cubicBezTo>
                    <a:pt x="233" y="56"/>
                    <a:pt x="233" y="56"/>
                    <a:pt x="233" y="56"/>
                  </a:cubicBezTo>
                  <a:cubicBezTo>
                    <a:pt x="233" y="63"/>
                    <a:pt x="233" y="63"/>
                    <a:pt x="233" y="63"/>
                  </a:cubicBezTo>
                  <a:cubicBezTo>
                    <a:pt x="240" y="63"/>
                    <a:pt x="240" y="63"/>
                    <a:pt x="240" y="63"/>
                  </a:cubicBezTo>
                  <a:cubicBezTo>
                    <a:pt x="239" y="60"/>
                    <a:pt x="239" y="56"/>
                    <a:pt x="239" y="51"/>
                  </a:cubicBezTo>
                  <a:lnTo>
                    <a:pt x="239" y="21"/>
                  </a:lnTo>
                  <a:close/>
                  <a:moveTo>
                    <a:pt x="196" y="32"/>
                  </a:moveTo>
                  <a:cubicBezTo>
                    <a:pt x="178" y="32"/>
                    <a:pt x="178" y="32"/>
                    <a:pt x="178" y="32"/>
                  </a:cubicBezTo>
                  <a:cubicBezTo>
                    <a:pt x="178" y="38"/>
                    <a:pt x="178" y="38"/>
                    <a:pt x="178" y="38"/>
                  </a:cubicBezTo>
                  <a:cubicBezTo>
                    <a:pt x="189" y="38"/>
                    <a:pt x="189" y="38"/>
                    <a:pt x="189" y="38"/>
                  </a:cubicBezTo>
                  <a:cubicBezTo>
                    <a:pt x="189" y="56"/>
                    <a:pt x="189" y="56"/>
                    <a:pt x="189" y="56"/>
                  </a:cubicBezTo>
                  <a:cubicBezTo>
                    <a:pt x="188" y="56"/>
                    <a:pt x="185" y="57"/>
                    <a:pt x="180" y="57"/>
                  </a:cubicBezTo>
                  <a:cubicBezTo>
                    <a:pt x="167" y="57"/>
                    <a:pt x="159" y="48"/>
                    <a:pt x="159" y="34"/>
                  </a:cubicBezTo>
                  <a:cubicBezTo>
                    <a:pt x="159" y="19"/>
                    <a:pt x="168" y="10"/>
                    <a:pt x="181" y="10"/>
                  </a:cubicBezTo>
                  <a:cubicBezTo>
                    <a:pt x="186" y="10"/>
                    <a:pt x="190" y="11"/>
                    <a:pt x="193" y="13"/>
                  </a:cubicBezTo>
                  <a:cubicBezTo>
                    <a:pt x="195" y="7"/>
                    <a:pt x="195" y="7"/>
                    <a:pt x="195" y="7"/>
                  </a:cubicBezTo>
                  <a:cubicBezTo>
                    <a:pt x="192" y="5"/>
                    <a:pt x="187" y="4"/>
                    <a:pt x="181" y="4"/>
                  </a:cubicBezTo>
                  <a:cubicBezTo>
                    <a:pt x="163" y="4"/>
                    <a:pt x="152" y="17"/>
                    <a:pt x="152" y="34"/>
                  </a:cubicBezTo>
                  <a:cubicBezTo>
                    <a:pt x="152" y="43"/>
                    <a:pt x="155" y="51"/>
                    <a:pt x="159" y="56"/>
                  </a:cubicBezTo>
                  <a:cubicBezTo>
                    <a:pt x="165" y="61"/>
                    <a:pt x="171" y="63"/>
                    <a:pt x="180" y="63"/>
                  </a:cubicBezTo>
                  <a:cubicBezTo>
                    <a:pt x="187" y="63"/>
                    <a:pt x="193" y="62"/>
                    <a:pt x="196" y="60"/>
                  </a:cubicBezTo>
                  <a:lnTo>
                    <a:pt x="196" y="32"/>
                  </a:lnTo>
                  <a:close/>
                  <a:moveTo>
                    <a:pt x="126" y="42"/>
                  </a:moveTo>
                  <a:cubicBezTo>
                    <a:pt x="145" y="42"/>
                    <a:pt x="145" y="42"/>
                    <a:pt x="145" y="42"/>
                  </a:cubicBezTo>
                  <a:cubicBezTo>
                    <a:pt x="145" y="37"/>
                    <a:pt x="145" y="37"/>
                    <a:pt x="145" y="37"/>
                  </a:cubicBezTo>
                  <a:cubicBezTo>
                    <a:pt x="126" y="37"/>
                    <a:pt x="126" y="37"/>
                    <a:pt x="126" y="37"/>
                  </a:cubicBezTo>
                  <a:lnTo>
                    <a:pt x="126" y="42"/>
                  </a:lnTo>
                  <a:close/>
                  <a:moveTo>
                    <a:pt x="84" y="63"/>
                  </a:moveTo>
                  <a:cubicBezTo>
                    <a:pt x="91" y="63"/>
                    <a:pt x="91" y="63"/>
                    <a:pt x="91" y="63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6"/>
                    <a:pt x="92" y="35"/>
                    <a:pt x="92" y="34"/>
                  </a:cubicBezTo>
                  <a:cubicBezTo>
                    <a:pt x="93" y="30"/>
                    <a:pt x="97" y="26"/>
                    <a:pt x="101" y="26"/>
                  </a:cubicBezTo>
                  <a:cubicBezTo>
                    <a:pt x="108" y="26"/>
                    <a:pt x="110" y="32"/>
                    <a:pt x="110" y="39"/>
                  </a:cubicBezTo>
                  <a:cubicBezTo>
                    <a:pt x="110" y="63"/>
                    <a:pt x="110" y="63"/>
                    <a:pt x="110" y="63"/>
                  </a:cubicBezTo>
                  <a:cubicBezTo>
                    <a:pt x="117" y="63"/>
                    <a:pt x="117" y="63"/>
                    <a:pt x="117" y="63"/>
                  </a:cubicBezTo>
                  <a:cubicBezTo>
                    <a:pt x="117" y="38"/>
                    <a:pt x="117" y="38"/>
                    <a:pt x="117" y="38"/>
                  </a:cubicBezTo>
                  <a:cubicBezTo>
                    <a:pt x="117" y="24"/>
                    <a:pt x="109" y="20"/>
                    <a:pt x="104" y="20"/>
                  </a:cubicBezTo>
                  <a:cubicBezTo>
                    <a:pt x="97" y="20"/>
                    <a:pt x="93" y="24"/>
                    <a:pt x="91" y="28"/>
                  </a:cubicBezTo>
                  <a:cubicBezTo>
                    <a:pt x="91" y="28"/>
                    <a:pt x="91" y="28"/>
                    <a:pt x="91" y="28"/>
                  </a:cubicBezTo>
                  <a:cubicBezTo>
                    <a:pt x="90" y="21"/>
                    <a:pt x="90" y="21"/>
                    <a:pt x="90" y="21"/>
                  </a:cubicBezTo>
                  <a:cubicBezTo>
                    <a:pt x="84" y="21"/>
                    <a:pt x="84" y="21"/>
                    <a:pt x="84" y="21"/>
                  </a:cubicBezTo>
                  <a:cubicBezTo>
                    <a:pt x="84" y="24"/>
                    <a:pt x="84" y="28"/>
                    <a:pt x="84" y="32"/>
                  </a:cubicBezTo>
                  <a:lnTo>
                    <a:pt x="84" y="63"/>
                  </a:lnTo>
                  <a:close/>
                  <a:moveTo>
                    <a:pt x="48" y="38"/>
                  </a:moveTo>
                  <a:cubicBezTo>
                    <a:pt x="49" y="33"/>
                    <a:pt x="52" y="26"/>
                    <a:pt x="59" y="26"/>
                  </a:cubicBezTo>
                  <a:cubicBezTo>
                    <a:pt x="67" y="26"/>
                    <a:pt x="69" y="33"/>
                    <a:pt x="69" y="38"/>
                  </a:cubicBezTo>
                  <a:lnTo>
                    <a:pt x="48" y="38"/>
                  </a:lnTo>
                  <a:close/>
                  <a:moveTo>
                    <a:pt x="75" y="43"/>
                  </a:moveTo>
                  <a:cubicBezTo>
                    <a:pt x="76" y="42"/>
                    <a:pt x="76" y="41"/>
                    <a:pt x="76" y="40"/>
                  </a:cubicBezTo>
                  <a:cubicBezTo>
                    <a:pt x="76" y="32"/>
                    <a:pt x="72" y="20"/>
                    <a:pt x="60" y="20"/>
                  </a:cubicBezTo>
                  <a:cubicBezTo>
                    <a:pt x="48" y="20"/>
                    <a:pt x="41" y="30"/>
                    <a:pt x="41" y="43"/>
                  </a:cubicBezTo>
                  <a:cubicBezTo>
                    <a:pt x="41" y="55"/>
                    <a:pt x="48" y="64"/>
                    <a:pt x="60" y="64"/>
                  </a:cubicBezTo>
                  <a:cubicBezTo>
                    <a:pt x="67" y="64"/>
                    <a:pt x="71" y="62"/>
                    <a:pt x="73" y="61"/>
                  </a:cubicBezTo>
                  <a:cubicBezTo>
                    <a:pt x="72" y="56"/>
                    <a:pt x="72" y="56"/>
                    <a:pt x="72" y="56"/>
                  </a:cubicBezTo>
                  <a:cubicBezTo>
                    <a:pt x="70" y="57"/>
                    <a:pt x="66" y="58"/>
                    <a:pt x="61" y="58"/>
                  </a:cubicBezTo>
                  <a:cubicBezTo>
                    <a:pt x="54" y="58"/>
                    <a:pt x="48" y="54"/>
                    <a:pt x="48" y="43"/>
                  </a:cubicBezTo>
                  <a:lnTo>
                    <a:pt x="75" y="43"/>
                  </a:lnTo>
                  <a:close/>
                  <a:moveTo>
                    <a:pt x="7" y="35"/>
                  </a:moveTo>
                  <a:cubicBezTo>
                    <a:pt x="13" y="35"/>
                    <a:pt x="13" y="35"/>
                    <a:pt x="13" y="35"/>
                  </a:cubicBezTo>
                  <a:cubicBezTo>
                    <a:pt x="21" y="35"/>
                    <a:pt x="27" y="38"/>
                    <a:pt x="27" y="46"/>
                  </a:cubicBezTo>
                  <a:cubicBezTo>
                    <a:pt x="27" y="55"/>
                    <a:pt x="21" y="57"/>
                    <a:pt x="13" y="57"/>
                  </a:cubicBezTo>
                  <a:cubicBezTo>
                    <a:pt x="11" y="57"/>
                    <a:pt x="9" y="57"/>
                    <a:pt x="7" y="57"/>
                  </a:cubicBezTo>
                  <a:lnTo>
                    <a:pt x="7" y="35"/>
                  </a:lnTo>
                  <a:close/>
                  <a:moveTo>
                    <a:pt x="7" y="10"/>
                  </a:moveTo>
                  <a:cubicBezTo>
                    <a:pt x="9" y="10"/>
                    <a:pt x="10" y="10"/>
                    <a:pt x="14" y="10"/>
                  </a:cubicBezTo>
                  <a:cubicBezTo>
                    <a:pt x="21" y="10"/>
                    <a:pt x="25" y="13"/>
                    <a:pt x="25" y="19"/>
                  </a:cubicBezTo>
                  <a:cubicBezTo>
                    <a:pt x="25" y="25"/>
                    <a:pt x="21" y="29"/>
                    <a:pt x="14" y="29"/>
                  </a:cubicBezTo>
                  <a:cubicBezTo>
                    <a:pt x="7" y="29"/>
                    <a:pt x="7" y="29"/>
                    <a:pt x="7" y="29"/>
                  </a:cubicBezTo>
                  <a:lnTo>
                    <a:pt x="7" y="10"/>
                  </a:lnTo>
                  <a:close/>
                  <a:moveTo>
                    <a:pt x="0" y="63"/>
                  </a:moveTo>
                  <a:cubicBezTo>
                    <a:pt x="3" y="63"/>
                    <a:pt x="6" y="63"/>
                    <a:pt x="11" y="63"/>
                  </a:cubicBezTo>
                  <a:cubicBezTo>
                    <a:pt x="20" y="63"/>
                    <a:pt x="26" y="62"/>
                    <a:pt x="30" y="58"/>
                  </a:cubicBezTo>
                  <a:cubicBezTo>
                    <a:pt x="33" y="55"/>
                    <a:pt x="35" y="51"/>
                    <a:pt x="35" y="46"/>
                  </a:cubicBezTo>
                  <a:cubicBezTo>
                    <a:pt x="35" y="38"/>
                    <a:pt x="29" y="33"/>
                    <a:pt x="23" y="32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29" y="29"/>
                    <a:pt x="33" y="24"/>
                    <a:pt x="33" y="19"/>
                  </a:cubicBezTo>
                  <a:cubicBezTo>
                    <a:pt x="33" y="14"/>
                    <a:pt x="31" y="11"/>
                    <a:pt x="28" y="8"/>
                  </a:cubicBezTo>
                  <a:cubicBezTo>
                    <a:pt x="25" y="5"/>
                    <a:pt x="20" y="4"/>
                    <a:pt x="13" y="4"/>
                  </a:cubicBezTo>
                  <a:cubicBezTo>
                    <a:pt x="8" y="4"/>
                    <a:pt x="3" y="5"/>
                    <a:pt x="0" y="5"/>
                  </a:cubicBezTo>
                  <a:lnTo>
                    <a:pt x="0" y="63"/>
                  </a:lnTo>
                  <a:close/>
                </a:path>
              </a:pathLst>
            </a:custGeom>
            <a:solidFill>
              <a:srgbClr val="5757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AE1A2D2D-D313-4697-B7B5-DEB9CBACE1D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96876" y="6273800"/>
              <a:ext cx="2012950" cy="168275"/>
            </a:xfrm>
            <a:custGeom>
              <a:avLst/>
              <a:gdLst>
                <a:gd name="T0" fmla="*/ 1166 w 1179"/>
                <a:gd name="T1" fmla="*/ 17 h 97"/>
                <a:gd name="T2" fmla="*/ 1121 w 1179"/>
                <a:gd name="T3" fmla="*/ 42 h 97"/>
                <a:gd name="T4" fmla="*/ 1170 w 1179"/>
                <a:gd name="T5" fmla="*/ 72 h 97"/>
                <a:gd name="T6" fmla="*/ 1090 w 1179"/>
                <a:gd name="T7" fmla="*/ 0 h 97"/>
                <a:gd name="T8" fmla="*/ 1094 w 1179"/>
                <a:gd name="T9" fmla="*/ 72 h 97"/>
                <a:gd name="T10" fmla="*/ 1046 w 1179"/>
                <a:gd name="T11" fmla="*/ 1 h 97"/>
                <a:gd name="T12" fmla="*/ 1045 w 1179"/>
                <a:gd name="T13" fmla="*/ 64 h 97"/>
                <a:gd name="T14" fmla="*/ 1018 w 1179"/>
                <a:gd name="T15" fmla="*/ 0 h 97"/>
                <a:gd name="T16" fmla="*/ 1022 w 1179"/>
                <a:gd name="T17" fmla="*/ 16 h 97"/>
                <a:gd name="T18" fmla="*/ 998 w 1179"/>
                <a:gd name="T19" fmla="*/ 58 h 97"/>
                <a:gd name="T20" fmla="*/ 954 w 1179"/>
                <a:gd name="T21" fmla="*/ 10 h 97"/>
                <a:gd name="T22" fmla="*/ 951 w 1179"/>
                <a:gd name="T23" fmla="*/ 72 h 97"/>
                <a:gd name="T24" fmla="*/ 891 w 1179"/>
                <a:gd name="T25" fmla="*/ 2 h 97"/>
                <a:gd name="T26" fmla="*/ 938 w 1179"/>
                <a:gd name="T27" fmla="*/ 72 h 97"/>
                <a:gd name="T28" fmla="*/ 835 w 1179"/>
                <a:gd name="T29" fmla="*/ 11 h 97"/>
                <a:gd name="T30" fmla="*/ 873 w 1179"/>
                <a:gd name="T31" fmla="*/ 8 h 97"/>
                <a:gd name="T32" fmla="*/ 820 w 1179"/>
                <a:gd name="T33" fmla="*/ 40 h 97"/>
                <a:gd name="T34" fmla="*/ 799 w 1179"/>
                <a:gd name="T35" fmla="*/ 3 h 97"/>
                <a:gd name="T36" fmla="*/ 787 w 1179"/>
                <a:gd name="T37" fmla="*/ 7 h 97"/>
                <a:gd name="T38" fmla="*/ 756 w 1179"/>
                <a:gd name="T39" fmla="*/ 0 h 97"/>
                <a:gd name="T40" fmla="*/ 761 w 1179"/>
                <a:gd name="T41" fmla="*/ 59 h 97"/>
                <a:gd name="T42" fmla="*/ 746 w 1179"/>
                <a:gd name="T43" fmla="*/ 73 h 97"/>
                <a:gd name="T44" fmla="*/ 666 w 1179"/>
                <a:gd name="T45" fmla="*/ 0 h 97"/>
                <a:gd name="T46" fmla="*/ 638 w 1179"/>
                <a:gd name="T47" fmla="*/ 66 h 97"/>
                <a:gd name="T48" fmla="*/ 658 w 1179"/>
                <a:gd name="T49" fmla="*/ 50 h 97"/>
                <a:gd name="T50" fmla="*/ 693 w 1179"/>
                <a:gd name="T51" fmla="*/ 72 h 97"/>
                <a:gd name="T52" fmla="*/ 591 w 1179"/>
                <a:gd name="T53" fmla="*/ 31 h 97"/>
                <a:gd name="T54" fmla="*/ 559 w 1179"/>
                <a:gd name="T55" fmla="*/ 8 h 97"/>
                <a:gd name="T56" fmla="*/ 599 w 1179"/>
                <a:gd name="T57" fmla="*/ 72 h 97"/>
                <a:gd name="T58" fmla="*/ 511 w 1179"/>
                <a:gd name="T59" fmla="*/ 1 h 97"/>
                <a:gd name="T60" fmla="*/ 529 w 1179"/>
                <a:gd name="T61" fmla="*/ 97 h 97"/>
                <a:gd name="T62" fmla="*/ 503 w 1179"/>
                <a:gd name="T63" fmla="*/ 33 h 97"/>
                <a:gd name="T64" fmla="*/ 427 w 1179"/>
                <a:gd name="T65" fmla="*/ 8 h 97"/>
                <a:gd name="T66" fmla="*/ 444 w 1179"/>
                <a:gd name="T67" fmla="*/ 49 h 97"/>
                <a:gd name="T68" fmla="*/ 427 w 1179"/>
                <a:gd name="T69" fmla="*/ 73 h 97"/>
                <a:gd name="T70" fmla="*/ 459 w 1179"/>
                <a:gd name="T71" fmla="*/ 71 h 97"/>
                <a:gd name="T72" fmla="*/ 392 w 1179"/>
                <a:gd name="T73" fmla="*/ 1 h 97"/>
                <a:gd name="T74" fmla="*/ 410 w 1179"/>
                <a:gd name="T75" fmla="*/ 72 h 97"/>
                <a:gd name="T76" fmla="*/ 333 w 1179"/>
                <a:gd name="T77" fmla="*/ 10 h 97"/>
                <a:gd name="T78" fmla="*/ 380 w 1179"/>
                <a:gd name="T79" fmla="*/ 31 h 97"/>
                <a:gd name="T80" fmla="*/ 304 w 1179"/>
                <a:gd name="T81" fmla="*/ 8 h 97"/>
                <a:gd name="T82" fmla="*/ 322 w 1179"/>
                <a:gd name="T83" fmla="*/ 15 h 97"/>
                <a:gd name="T84" fmla="*/ 275 w 1179"/>
                <a:gd name="T85" fmla="*/ 8 h 97"/>
                <a:gd name="T86" fmla="*/ 293 w 1179"/>
                <a:gd name="T87" fmla="*/ 15 h 97"/>
                <a:gd name="T88" fmla="*/ 245 w 1179"/>
                <a:gd name="T89" fmla="*/ 8 h 97"/>
                <a:gd name="T90" fmla="*/ 263 w 1179"/>
                <a:gd name="T91" fmla="*/ 15 h 97"/>
                <a:gd name="T92" fmla="*/ 171 w 1179"/>
                <a:gd name="T93" fmla="*/ 0 h 97"/>
                <a:gd name="T94" fmla="*/ 192 w 1179"/>
                <a:gd name="T95" fmla="*/ 58 h 97"/>
                <a:gd name="T96" fmla="*/ 140 w 1179"/>
                <a:gd name="T97" fmla="*/ 23 h 97"/>
                <a:gd name="T98" fmla="*/ 118 w 1179"/>
                <a:gd name="T99" fmla="*/ 8 h 97"/>
                <a:gd name="T100" fmla="*/ 140 w 1179"/>
                <a:gd name="T101" fmla="*/ 23 h 97"/>
                <a:gd name="T102" fmla="*/ 67 w 1179"/>
                <a:gd name="T103" fmla="*/ 8 h 97"/>
                <a:gd name="T104" fmla="*/ 84 w 1179"/>
                <a:gd name="T105" fmla="*/ 49 h 97"/>
                <a:gd name="T106" fmla="*/ 67 w 1179"/>
                <a:gd name="T107" fmla="*/ 73 h 97"/>
                <a:gd name="T108" fmla="*/ 99 w 1179"/>
                <a:gd name="T109" fmla="*/ 71 h 97"/>
                <a:gd name="T110" fmla="*/ 38 w 1179"/>
                <a:gd name="T111" fmla="*/ 7 h 97"/>
                <a:gd name="T112" fmla="*/ 38 w 1179"/>
                <a:gd name="T113" fmla="*/ 33 h 97"/>
                <a:gd name="T114" fmla="*/ 56 w 1179"/>
                <a:gd name="T115" fmla="*/ 64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79" h="97">
                  <a:moveTo>
                    <a:pt x="1179" y="71"/>
                  </a:moveTo>
                  <a:cubicBezTo>
                    <a:pt x="1175" y="63"/>
                    <a:pt x="1169" y="54"/>
                    <a:pt x="1162" y="45"/>
                  </a:cubicBezTo>
                  <a:cubicBezTo>
                    <a:pt x="1171" y="34"/>
                    <a:pt x="1176" y="23"/>
                    <a:pt x="1176" y="11"/>
                  </a:cubicBezTo>
                  <a:cubicBezTo>
                    <a:pt x="1176" y="0"/>
                    <a:pt x="1176" y="0"/>
                    <a:pt x="1176" y="0"/>
                  </a:cubicBezTo>
                  <a:cubicBezTo>
                    <a:pt x="1166" y="0"/>
                    <a:pt x="1166" y="0"/>
                    <a:pt x="1166" y="0"/>
                  </a:cubicBezTo>
                  <a:cubicBezTo>
                    <a:pt x="1166" y="17"/>
                    <a:pt x="1166" y="17"/>
                    <a:pt x="1166" y="17"/>
                  </a:cubicBezTo>
                  <a:cubicBezTo>
                    <a:pt x="1166" y="25"/>
                    <a:pt x="1164" y="33"/>
                    <a:pt x="1159" y="41"/>
                  </a:cubicBezTo>
                  <a:cubicBezTo>
                    <a:pt x="1144" y="22"/>
                    <a:pt x="1134" y="9"/>
                    <a:pt x="1126" y="0"/>
                  </a:cubicBezTo>
                  <a:cubicBezTo>
                    <a:pt x="1116" y="0"/>
                    <a:pt x="1116" y="0"/>
                    <a:pt x="1116" y="0"/>
                  </a:cubicBezTo>
                  <a:cubicBezTo>
                    <a:pt x="1116" y="2"/>
                    <a:pt x="1116" y="2"/>
                    <a:pt x="1116" y="2"/>
                  </a:cubicBezTo>
                  <a:cubicBezTo>
                    <a:pt x="1124" y="11"/>
                    <a:pt x="1130" y="18"/>
                    <a:pt x="1132" y="21"/>
                  </a:cubicBezTo>
                  <a:cubicBezTo>
                    <a:pt x="1126" y="29"/>
                    <a:pt x="1123" y="36"/>
                    <a:pt x="1121" y="42"/>
                  </a:cubicBezTo>
                  <a:cubicBezTo>
                    <a:pt x="1119" y="46"/>
                    <a:pt x="1119" y="53"/>
                    <a:pt x="1119" y="61"/>
                  </a:cubicBezTo>
                  <a:cubicBezTo>
                    <a:pt x="1119" y="72"/>
                    <a:pt x="1119" y="72"/>
                    <a:pt x="1119" y="72"/>
                  </a:cubicBezTo>
                  <a:cubicBezTo>
                    <a:pt x="1128" y="72"/>
                    <a:pt x="1128" y="72"/>
                    <a:pt x="1128" y="72"/>
                  </a:cubicBezTo>
                  <a:cubicBezTo>
                    <a:pt x="1128" y="57"/>
                    <a:pt x="1128" y="57"/>
                    <a:pt x="1128" y="57"/>
                  </a:cubicBezTo>
                  <a:cubicBezTo>
                    <a:pt x="1128" y="43"/>
                    <a:pt x="1131" y="33"/>
                    <a:pt x="1136" y="25"/>
                  </a:cubicBezTo>
                  <a:cubicBezTo>
                    <a:pt x="1150" y="42"/>
                    <a:pt x="1161" y="58"/>
                    <a:pt x="1170" y="72"/>
                  </a:cubicBezTo>
                  <a:cubicBezTo>
                    <a:pt x="1179" y="72"/>
                    <a:pt x="1179" y="72"/>
                    <a:pt x="1179" y="72"/>
                  </a:cubicBezTo>
                  <a:lnTo>
                    <a:pt x="1179" y="71"/>
                  </a:lnTo>
                  <a:close/>
                  <a:moveTo>
                    <a:pt x="1103" y="15"/>
                  </a:moveTo>
                  <a:cubicBezTo>
                    <a:pt x="1103" y="10"/>
                    <a:pt x="1102" y="6"/>
                    <a:pt x="1099" y="3"/>
                  </a:cubicBezTo>
                  <a:cubicBezTo>
                    <a:pt x="1096" y="1"/>
                    <a:pt x="1094" y="0"/>
                    <a:pt x="1090" y="0"/>
                  </a:cubicBezTo>
                  <a:cubicBezTo>
                    <a:pt x="1090" y="0"/>
                    <a:pt x="1090" y="0"/>
                    <a:pt x="1090" y="0"/>
                  </a:cubicBezTo>
                  <a:cubicBezTo>
                    <a:pt x="1088" y="0"/>
                    <a:pt x="1086" y="0"/>
                    <a:pt x="1085" y="1"/>
                  </a:cubicBezTo>
                  <a:cubicBezTo>
                    <a:pt x="1085" y="8"/>
                    <a:pt x="1085" y="8"/>
                    <a:pt x="1085" y="8"/>
                  </a:cubicBezTo>
                  <a:cubicBezTo>
                    <a:pt x="1085" y="8"/>
                    <a:pt x="1085" y="8"/>
                    <a:pt x="1086" y="7"/>
                  </a:cubicBezTo>
                  <a:cubicBezTo>
                    <a:pt x="1087" y="7"/>
                    <a:pt x="1087" y="7"/>
                    <a:pt x="1087" y="7"/>
                  </a:cubicBezTo>
                  <a:cubicBezTo>
                    <a:pt x="1092" y="7"/>
                    <a:pt x="1094" y="10"/>
                    <a:pt x="1094" y="16"/>
                  </a:cubicBezTo>
                  <a:cubicBezTo>
                    <a:pt x="1094" y="72"/>
                    <a:pt x="1094" y="72"/>
                    <a:pt x="1094" y="72"/>
                  </a:cubicBezTo>
                  <a:cubicBezTo>
                    <a:pt x="1103" y="72"/>
                    <a:pt x="1103" y="72"/>
                    <a:pt x="1103" y="72"/>
                  </a:cubicBezTo>
                  <a:lnTo>
                    <a:pt x="1103" y="15"/>
                  </a:lnTo>
                  <a:close/>
                  <a:moveTo>
                    <a:pt x="1074" y="23"/>
                  </a:moveTo>
                  <a:cubicBezTo>
                    <a:pt x="1074" y="15"/>
                    <a:pt x="1071" y="9"/>
                    <a:pt x="1067" y="5"/>
                  </a:cubicBezTo>
                  <a:cubicBezTo>
                    <a:pt x="1063" y="2"/>
                    <a:pt x="1059" y="0"/>
                    <a:pt x="1053" y="0"/>
                  </a:cubicBezTo>
                  <a:cubicBezTo>
                    <a:pt x="1050" y="0"/>
                    <a:pt x="1048" y="1"/>
                    <a:pt x="1046" y="1"/>
                  </a:cubicBezTo>
                  <a:cubicBezTo>
                    <a:pt x="1046" y="9"/>
                    <a:pt x="1046" y="9"/>
                    <a:pt x="1046" y="9"/>
                  </a:cubicBezTo>
                  <a:cubicBezTo>
                    <a:pt x="1047" y="9"/>
                    <a:pt x="1047" y="9"/>
                    <a:pt x="1047" y="9"/>
                  </a:cubicBezTo>
                  <a:cubicBezTo>
                    <a:pt x="1048" y="8"/>
                    <a:pt x="1050" y="8"/>
                    <a:pt x="1052" y="8"/>
                  </a:cubicBezTo>
                  <a:cubicBezTo>
                    <a:pt x="1060" y="8"/>
                    <a:pt x="1065" y="13"/>
                    <a:pt x="1065" y="24"/>
                  </a:cubicBezTo>
                  <a:cubicBezTo>
                    <a:pt x="1065" y="64"/>
                    <a:pt x="1065" y="64"/>
                    <a:pt x="1065" y="64"/>
                  </a:cubicBezTo>
                  <a:cubicBezTo>
                    <a:pt x="1045" y="64"/>
                    <a:pt x="1045" y="64"/>
                    <a:pt x="1045" y="64"/>
                  </a:cubicBezTo>
                  <a:cubicBezTo>
                    <a:pt x="1045" y="72"/>
                    <a:pt x="1045" y="72"/>
                    <a:pt x="1045" y="72"/>
                  </a:cubicBezTo>
                  <a:cubicBezTo>
                    <a:pt x="1074" y="72"/>
                    <a:pt x="1074" y="72"/>
                    <a:pt x="1074" y="72"/>
                  </a:cubicBezTo>
                  <a:lnTo>
                    <a:pt x="1074" y="23"/>
                  </a:lnTo>
                  <a:close/>
                  <a:moveTo>
                    <a:pt x="1031" y="15"/>
                  </a:moveTo>
                  <a:cubicBezTo>
                    <a:pt x="1031" y="10"/>
                    <a:pt x="1029" y="6"/>
                    <a:pt x="1026" y="3"/>
                  </a:cubicBezTo>
                  <a:cubicBezTo>
                    <a:pt x="1024" y="1"/>
                    <a:pt x="1021" y="0"/>
                    <a:pt x="1018" y="0"/>
                  </a:cubicBezTo>
                  <a:cubicBezTo>
                    <a:pt x="1018" y="0"/>
                    <a:pt x="1018" y="0"/>
                    <a:pt x="1018" y="0"/>
                  </a:cubicBezTo>
                  <a:cubicBezTo>
                    <a:pt x="1015" y="0"/>
                    <a:pt x="1014" y="0"/>
                    <a:pt x="1013" y="1"/>
                  </a:cubicBezTo>
                  <a:cubicBezTo>
                    <a:pt x="1013" y="8"/>
                    <a:pt x="1013" y="8"/>
                    <a:pt x="1013" y="8"/>
                  </a:cubicBezTo>
                  <a:cubicBezTo>
                    <a:pt x="1013" y="8"/>
                    <a:pt x="1013" y="8"/>
                    <a:pt x="1014" y="7"/>
                  </a:cubicBezTo>
                  <a:cubicBezTo>
                    <a:pt x="1014" y="7"/>
                    <a:pt x="1014" y="7"/>
                    <a:pt x="1014" y="7"/>
                  </a:cubicBezTo>
                  <a:cubicBezTo>
                    <a:pt x="1019" y="7"/>
                    <a:pt x="1022" y="10"/>
                    <a:pt x="1022" y="16"/>
                  </a:cubicBezTo>
                  <a:cubicBezTo>
                    <a:pt x="1022" y="40"/>
                    <a:pt x="1022" y="40"/>
                    <a:pt x="1022" y="40"/>
                  </a:cubicBezTo>
                  <a:cubicBezTo>
                    <a:pt x="1031" y="40"/>
                    <a:pt x="1031" y="40"/>
                    <a:pt x="1031" y="40"/>
                  </a:cubicBezTo>
                  <a:lnTo>
                    <a:pt x="1031" y="15"/>
                  </a:lnTo>
                  <a:close/>
                  <a:moveTo>
                    <a:pt x="1007" y="64"/>
                  </a:moveTo>
                  <a:cubicBezTo>
                    <a:pt x="1002" y="64"/>
                    <a:pt x="1002" y="64"/>
                    <a:pt x="1002" y="64"/>
                  </a:cubicBezTo>
                  <a:cubicBezTo>
                    <a:pt x="1000" y="64"/>
                    <a:pt x="998" y="62"/>
                    <a:pt x="998" y="58"/>
                  </a:cubicBezTo>
                  <a:cubicBezTo>
                    <a:pt x="998" y="31"/>
                    <a:pt x="998" y="31"/>
                    <a:pt x="998" y="31"/>
                  </a:cubicBezTo>
                  <a:cubicBezTo>
                    <a:pt x="998" y="21"/>
                    <a:pt x="995" y="13"/>
                    <a:pt x="989" y="7"/>
                  </a:cubicBezTo>
                  <a:cubicBezTo>
                    <a:pt x="983" y="2"/>
                    <a:pt x="977" y="0"/>
                    <a:pt x="968" y="0"/>
                  </a:cubicBezTo>
                  <a:cubicBezTo>
                    <a:pt x="962" y="0"/>
                    <a:pt x="957" y="1"/>
                    <a:pt x="953" y="2"/>
                  </a:cubicBezTo>
                  <a:cubicBezTo>
                    <a:pt x="953" y="10"/>
                    <a:pt x="953" y="10"/>
                    <a:pt x="953" y="10"/>
                  </a:cubicBezTo>
                  <a:cubicBezTo>
                    <a:pt x="954" y="10"/>
                    <a:pt x="954" y="10"/>
                    <a:pt x="954" y="10"/>
                  </a:cubicBezTo>
                  <a:cubicBezTo>
                    <a:pt x="957" y="9"/>
                    <a:pt x="962" y="8"/>
                    <a:pt x="966" y="8"/>
                  </a:cubicBezTo>
                  <a:cubicBezTo>
                    <a:pt x="982" y="8"/>
                    <a:pt x="989" y="16"/>
                    <a:pt x="989" y="33"/>
                  </a:cubicBezTo>
                  <a:cubicBezTo>
                    <a:pt x="989" y="58"/>
                    <a:pt x="989" y="58"/>
                    <a:pt x="989" y="58"/>
                  </a:cubicBezTo>
                  <a:cubicBezTo>
                    <a:pt x="989" y="61"/>
                    <a:pt x="990" y="63"/>
                    <a:pt x="991" y="64"/>
                  </a:cubicBezTo>
                  <a:cubicBezTo>
                    <a:pt x="951" y="64"/>
                    <a:pt x="951" y="64"/>
                    <a:pt x="951" y="64"/>
                  </a:cubicBezTo>
                  <a:cubicBezTo>
                    <a:pt x="951" y="72"/>
                    <a:pt x="951" y="72"/>
                    <a:pt x="951" y="72"/>
                  </a:cubicBezTo>
                  <a:cubicBezTo>
                    <a:pt x="1007" y="72"/>
                    <a:pt x="1007" y="72"/>
                    <a:pt x="1007" y="72"/>
                  </a:cubicBezTo>
                  <a:lnTo>
                    <a:pt x="1007" y="64"/>
                  </a:lnTo>
                  <a:close/>
                  <a:moveTo>
                    <a:pt x="938" y="31"/>
                  </a:moveTo>
                  <a:cubicBezTo>
                    <a:pt x="938" y="20"/>
                    <a:pt x="934" y="12"/>
                    <a:pt x="927" y="7"/>
                  </a:cubicBezTo>
                  <a:cubicBezTo>
                    <a:pt x="922" y="2"/>
                    <a:pt x="915" y="0"/>
                    <a:pt x="906" y="0"/>
                  </a:cubicBezTo>
                  <a:cubicBezTo>
                    <a:pt x="900" y="0"/>
                    <a:pt x="895" y="0"/>
                    <a:pt x="891" y="2"/>
                  </a:cubicBezTo>
                  <a:cubicBezTo>
                    <a:pt x="891" y="10"/>
                    <a:pt x="891" y="10"/>
                    <a:pt x="891" y="10"/>
                  </a:cubicBezTo>
                  <a:cubicBezTo>
                    <a:pt x="892" y="10"/>
                    <a:pt x="892" y="10"/>
                    <a:pt x="892" y="10"/>
                  </a:cubicBezTo>
                  <a:cubicBezTo>
                    <a:pt x="895" y="8"/>
                    <a:pt x="899" y="8"/>
                    <a:pt x="904" y="8"/>
                  </a:cubicBezTo>
                  <a:cubicBezTo>
                    <a:pt x="921" y="8"/>
                    <a:pt x="929" y="16"/>
                    <a:pt x="929" y="33"/>
                  </a:cubicBezTo>
                  <a:cubicBezTo>
                    <a:pt x="929" y="72"/>
                    <a:pt x="929" y="72"/>
                    <a:pt x="929" y="72"/>
                  </a:cubicBezTo>
                  <a:cubicBezTo>
                    <a:pt x="938" y="72"/>
                    <a:pt x="938" y="72"/>
                    <a:pt x="938" y="72"/>
                  </a:cubicBezTo>
                  <a:lnTo>
                    <a:pt x="938" y="31"/>
                  </a:lnTo>
                  <a:close/>
                  <a:moveTo>
                    <a:pt x="867" y="58"/>
                  </a:moveTo>
                  <a:cubicBezTo>
                    <a:pt x="863" y="64"/>
                    <a:pt x="857" y="66"/>
                    <a:pt x="850" y="66"/>
                  </a:cubicBezTo>
                  <a:cubicBezTo>
                    <a:pt x="836" y="66"/>
                    <a:pt x="829" y="57"/>
                    <a:pt x="829" y="40"/>
                  </a:cubicBezTo>
                  <a:cubicBezTo>
                    <a:pt x="829" y="31"/>
                    <a:pt x="830" y="24"/>
                    <a:pt x="831" y="19"/>
                  </a:cubicBezTo>
                  <a:cubicBezTo>
                    <a:pt x="832" y="16"/>
                    <a:pt x="833" y="13"/>
                    <a:pt x="835" y="11"/>
                  </a:cubicBezTo>
                  <a:cubicBezTo>
                    <a:pt x="837" y="9"/>
                    <a:pt x="838" y="8"/>
                    <a:pt x="840" y="8"/>
                  </a:cubicBezTo>
                  <a:cubicBezTo>
                    <a:pt x="850" y="8"/>
                    <a:pt x="850" y="8"/>
                    <a:pt x="850" y="8"/>
                  </a:cubicBezTo>
                  <a:cubicBezTo>
                    <a:pt x="857" y="8"/>
                    <a:pt x="863" y="10"/>
                    <a:pt x="866" y="14"/>
                  </a:cubicBezTo>
                  <a:cubicBezTo>
                    <a:pt x="871" y="19"/>
                    <a:pt x="873" y="26"/>
                    <a:pt x="873" y="37"/>
                  </a:cubicBezTo>
                  <a:cubicBezTo>
                    <a:pt x="873" y="46"/>
                    <a:pt x="871" y="53"/>
                    <a:pt x="867" y="58"/>
                  </a:cubicBezTo>
                  <a:moveTo>
                    <a:pt x="873" y="8"/>
                  </a:moveTo>
                  <a:cubicBezTo>
                    <a:pt x="868" y="3"/>
                    <a:pt x="861" y="0"/>
                    <a:pt x="852" y="0"/>
                  </a:cubicBezTo>
                  <a:cubicBezTo>
                    <a:pt x="818" y="0"/>
                    <a:pt x="818" y="0"/>
                    <a:pt x="818" y="0"/>
                  </a:cubicBezTo>
                  <a:cubicBezTo>
                    <a:pt x="818" y="8"/>
                    <a:pt x="818" y="8"/>
                    <a:pt x="818" y="8"/>
                  </a:cubicBezTo>
                  <a:cubicBezTo>
                    <a:pt x="830" y="8"/>
                    <a:pt x="830" y="8"/>
                    <a:pt x="830" y="8"/>
                  </a:cubicBezTo>
                  <a:cubicBezTo>
                    <a:pt x="825" y="13"/>
                    <a:pt x="822" y="20"/>
                    <a:pt x="820" y="29"/>
                  </a:cubicBezTo>
                  <a:cubicBezTo>
                    <a:pt x="820" y="31"/>
                    <a:pt x="820" y="35"/>
                    <a:pt x="820" y="40"/>
                  </a:cubicBezTo>
                  <a:cubicBezTo>
                    <a:pt x="820" y="63"/>
                    <a:pt x="830" y="74"/>
                    <a:pt x="850" y="74"/>
                  </a:cubicBezTo>
                  <a:cubicBezTo>
                    <a:pt x="859" y="74"/>
                    <a:pt x="866" y="70"/>
                    <a:pt x="872" y="64"/>
                  </a:cubicBezTo>
                  <a:cubicBezTo>
                    <a:pt x="879" y="57"/>
                    <a:pt x="882" y="48"/>
                    <a:pt x="882" y="36"/>
                  </a:cubicBezTo>
                  <a:cubicBezTo>
                    <a:pt x="882" y="23"/>
                    <a:pt x="879" y="14"/>
                    <a:pt x="873" y="8"/>
                  </a:cubicBezTo>
                  <a:moveTo>
                    <a:pt x="803" y="15"/>
                  </a:moveTo>
                  <a:cubicBezTo>
                    <a:pt x="803" y="10"/>
                    <a:pt x="801" y="6"/>
                    <a:pt x="799" y="3"/>
                  </a:cubicBezTo>
                  <a:cubicBezTo>
                    <a:pt x="796" y="1"/>
                    <a:pt x="794" y="0"/>
                    <a:pt x="790" y="0"/>
                  </a:cubicBezTo>
                  <a:cubicBezTo>
                    <a:pt x="790" y="0"/>
                    <a:pt x="790" y="0"/>
                    <a:pt x="790" y="0"/>
                  </a:cubicBezTo>
                  <a:cubicBezTo>
                    <a:pt x="787" y="0"/>
                    <a:pt x="786" y="0"/>
                    <a:pt x="785" y="1"/>
                  </a:cubicBezTo>
                  <a:cubicBezTo>
                    <a:pt x="785" y="8"/>
                    <a:pt x="785" y="8"/>
                    <a:pt x="785" y="8"/>
                  </a:cubicBezTo>
                  <a:cubicBezTo>
                    <a:pt x="785" y="8"/>
                    <a:pt x="785" y="8"/>
                    <a:pt x="786" y="7"/>
                  </a:cubicBezTo>
                  <a:cubicBezTo>
                    <a:pt x="787" y="7"/>
                    <a:pt x="787" y="7"/>
                    <a:pt x="787" y="7"/>
                  </a:cubicBezTo>
                  <a:cubicBezTo>
                    <a:pt x="791" y="7"/>
                    <a:pt x="794" y="10"/>
                    <a:pt x="794" y="16"/>
                  </a:cubicBezTo>
                  <a:cubicBezTo>
                    <a:pt x="794" y="40"/>
                    <a:pt x="794" y="40"/>
                    <a:pt x="794" y="40"/>
                  </a:cubicBezTo>
                  <a:cubicBezTo>
                    <a:pt x="803" y="40"/>
                    <a:pt x="803" y="40"/>
                    <a:pt x="803" y="40"/>
                  </a:cubicBezTo>
                  <a:lnTo>
                    <a:pt x="803" y="15"/>
                  </a:lnTo>
                  <a:close/>
                  <a:moveTo>
                    <a:pt x="771" y="9"/>
                  </a:moveTo>
                  <a:cubicBezTo>
                    <a:pt x="767" y="3"/>
                    <a:pt x="762" y="0"/>
                    <a:pt x="756" y="0"/>
                  </a:cubicBezTo>
                  <a:cubicBezTo>
                    <a:pt x="749" y="0"/>
                    <a:pt x="745" y="3"/>
                    <a:pt x="742" y="9"/>
                  </a:cubicBezTo>
                  <a:cubicBezTo>
                    <a:pt x="742" y="18"/>
                    <a:pt x="742" y="18"/>
                    <a:pt x="742" y="18"/>
                  </a:cubicBezTo>
                  <a:cubicBezTo>
                    <a:pt x="743" y="18"/>
                    <a:pt x="743" y="18"/>
                    <a:pt x="743" y="18"/>
                  </a:cubicBezTo>
                  <a:cubicBezTo>
                    <a:pt x="747" y="11"/>
                    <a:pt x="751" y="8"/>
                    <a:pt x="755" y="8"/>
                  </a:cubicBezTo>
                  <a:cubicBezTo>
                    <a:pt x="763" y="8"/>
                    <a:pt x="767" y="17"/>
                    <a:pt x="767" y="35"/>
                  </a:cubicBezTo>
                  <a:cubicBezTo>
                    <a:pt x="767" y="45"/>
                    <a:pt x="765" y="53"/>
                    <a:pt x="761" y="59"/>
                  </a:cubicBezTo>
                  <a:cubicBezTo>
                    <a:pt x="757" y="63"/>
                    <a:pt x="752" y="66"/>
                    <a:pt x="746" y="66"/>
                  </a:cubicBezTo>
                  <a:cubicBezTo>
                    <a:pt x="733" y="66"/>
                    <a:pt x="727" y="57"/>
                    <a:pt x="727" y="39"/>
                  </a:cubicBezTo>
                  <a:cubicBezTo>
                    <a:pt x="727" y="0"/>
                    <a:pt x="727" y="0"/>
                    <a:pt x="727" y="0"/>
                  </a:cubicBezTo>
                  <a:cubicBezTo>
                    <a:pt x="718" y="0"/>
                    <a:pt x="718" y="0"/>
                    <a:pt x="718" y="0"/>
                  </a:cubicBezTo>
                  <a:cubicBezTo>
                    <a:pt x="718" y="38"/>
                    <a:pt x="718" y="38"/>
                    <a:pt x="718" y="38"/>
                  </a:cubicBezTo>
                  <a:cubicBezTo>
                    <a:pt x="718" y="62"/>
                    <a:pt x="727" y="73"/>
                    <a:pt x="746" y="73"/>
                  </a:cubicBezTo>
                  <a:cubicBezTo>
                    <a:pt x="755" y="73"/>
                    <a:pt x="762" y="70"/>
                    <a:pt x="768" y="63"/>
                  </a:cubicBezTo>
                  <a:cubicBezTo>
                    <a:pt x="774" y="56"/>
                    <a:pt x="777" y="46"/>
                    <a:pt x="777" y="34"/>
                  </a:cubicBezTo>
                  <a:cubicBezTo>
                    <a:pt x="777" y="23"/>
                    <a:pt x="775" y="14"/>
                    <a:pt x="771" y="9"/>
                  </a:cubicBezTo>
                  <a:moveTo>
                    <a:pt x="702" y="31"/>
                  </a:moveTo>
                  <a:cubicBezTo>
                    <a:pt x="702" y="19"/>
                    <a:pt x="698" y="11"/>
                    <a:pt x="691" y="6"/>
                  </a:cubicBezTo>
                  <a:cubicBezTo>
                    <a:pt x="686" y="2"/>
                    <a:pt x="677" y="0"/>
                    <a:pt x="666" y="0"/>
                  </a:cubicBezTo>
                  <a:cubicBezTo>
                    <a:pt x="656" y="0"/>
                    <a:pt x="647" y="1"/>
                    <a:pt x="639" y="2"/>
                  </a:cubicBezTo>
                  <a:cubicBezTo>
                    <a:pt x="639" y="10"/>
                    <a:pt x="639" y="10"/>
                    <a:pt x="639" y="10"/>
                  </a:cubicBezTo>
                  <a:cubicBezTo>
                    <a:pt x="644" y="9"/>
                    <a:pt x="648" y="8"/>
                    <a:pt x="652" y="8"/>
                  </a:cubicBezTo>
                  <a:cubicBezTo>
                    <a:pt x="650" y="12"/>
                    <a:pt x="649" y="17"/>
                    <a:pt x="649" y="21"/>
                  </a:cubicBezTo>
                  <a:cubicBezTo>
                    <a:pt x="649" y="51"/>
                    <a:pt x="649" y="51"/>
                    <a:pt x="649" y="51"/>
                  </a:cubicBezTo>
                  <a:cubicBezTo>
                    <a:pt x="649" y="61"/>
                    <a:pt x="645" y="66"/>
                    <a:pt x="638" y="66"/>
                  </a:cubicBezTo>
                  <a:cubicBezTo>
                    <a:pt x="637" y="66"/>
                    <a:pt x="636" y="65"/>
                    <a:pt x="635" y="64"/>
                  </a:cubicBezTo>
                  <a:cubicBezTo>
                    <a:pt x="634" y="65"/>
                    <a:pt x="634" y="65"/>
                    <a:pt x="634" y="65"/>
                  </a:cubicBezTo>
                  <a:cubicBezTo>
                    <a:pt x="634" y="70"/>
                    <a:pt x="634" y="70"/>
                    <a:pt x="634" y="70"/>
                  </a:cubicBezTo>
                  <a:cubicBezTo>
                    <a:pt x="635" y="72"/>
                    <a:pt x="637" y="73"/>
                    <a:pt x="640" y="73"/>
                  </a:cubicBezTo>
                  <a:cubicBezTo>
                    <a:pt x="645" y="73"/>
                    <a:pt x="649" y="71"/>
                    <a:pt x="652" y="67"/>
                  </a:cubicBezTo>
                  <a:cubicBezTo>
                    <a:pt x="656" y="63"/>
                    <a:pt x="658" y="58"/>
                    <a:pt x="658" y="50"/>
                  </a:cubicBezTo>
                  <a:cubicBezTo>
                    <a:pt x="658" y="10"/>
                    <a:pt x="658" y="10"/>
                    <a:pt x="658" y="10"/>
                  </a:cubicBezTo>
                  <a:cubicBezTo>
                    <a:pt x="658" y="9"/>
                    <a:pt x="658" y="8"/>
                    <a:pt x="659" y="8"/>
                  </a:cubicBezTo>
                  <a:cubicBezTo>
                    <a:pt x="662" y="7"/>
                    <a:pt x="664" y="7"/>
                    <a:pt x="665" y="7"/>
                  </a:cubicBezTo>
                  <a:cubicBezTo>
                    <a:pt x="674" y="7"/>
                    <a:pt x="681" y="9"/>
                    <a:pt x="685" y="12"/>
                  </a:cubicBezTo>
                  <a:cubicBezTo>
                    <a:pt x="690" y="15"/>
                    <a:pt x="693" y="22"/>
                    <a:pt x="693" y="31"/>
                  </a:cubicBezTo>
                  <a:cubicBezTo>
                    <a:pt x="693" y="72"/>
                    <a:pt x="693" y="72"/>
                    <a:pt x="693" y="72"/>
                  </a:cubicBezTo>
                  <a:cubicBezTo>
                    <a:pt x="702" y="72"/>
                    <a:pt x="702" y="72"/>
                    <a:pt x="702" y="72"/>
                  </a:cubicBezTo>
                  <a:lnTo>
                    <a:pt x="702" y="31"/>
                  </a:lnTo>
                  <a:close/>
                  <a:moveTo>
                    <a:pt x="599" y="64"/>
                  </a:moveTo>
                  <a:cubicBezTo>
                    <a:pt x="594" y="64"/>
                    <a:pt x="594" y="64"/>
                    <a:pt x="594" y="64"/>
                  </a:cubicBezTo>
                  <a:cubicBezTo>
                    <a:pt x="592" y="64"/>
                    <a:pt x="591" y="62"/>
                    <a:pt x="591" y="58"/>
                  </a:cubicBezTo>
                  <a:cubicBezTo>
                    <a:pt x="591" y="31"/>
                    <a:pt x="591" y="31"/>
                    <a:pt x="591" y="31"/>
                  </a:cubicBezTo>
                  <a:cubicBezTo>
                    <a:pt x="591" y="21"/>
                    <a:pt x="587" y="13"/>
                    <a:pt x="581" y="7"/>
                  </a:cubicBezTo>
                  <a:cubicBezTo>
                    <a:pt x="576" y="2"/>
                    <a:pt x="569" y="0"/>
                    <a:pt x="560" y="0"/>
                  </a:cubicBezTo>
                  <a:cubicBezTo>
                    <a:pt x="555" y="0"/>
                    <a:pt x="550" y="1"/>
                    <a:pt x="545" y="2"/>
                  </a:cubicBezTo>
                  <a:cubicBezTo>
                    <a:pt x="545" y="10"/>
                    <a:pt x="545" y="10"/>
                    <a:pt x="545" y="10"/>
                  </a:cubicBezTo>
                  <a:cubicBezTo>
                    <a:pt x="546" y="10"/>
                    <a:pt x="546" y="10"/>
                    <a:pt x="546" y="10"/>
                  </a:cubicBezTo>
                  <a:cubicBezTo>
                    <a:pt x="550" y="9"/>
                    <a:pt x="554" y="8"/>
                    <a:pt x="559" y="8"/>
                  </a:cubicBezTo>
                  <a:cubicBezTo>
                    <a:pt x="574" y="8"/>
                    <a:pt x="582" y="16"/>
                    <a:pt x="582" y="33"/>
                  </a:cubicBezTo>
                  <a:cubicBezTo>
                    <a:pt x="582" y="58"/>
                    <a:pt x="582" y="58"/>
                    <a:pt x="582" y="58"/>
                  </a:cubicBezTo>
                  <a:cubicBezTo>
                    <a:pt x="582" y="61"/>
                    <a:pt x="582" y="63"/>
                    <a:pt x="583" y="64"/>
                  </a:cubicBezTo>
                  <a:cubicBezTo>
                    <a:pt x="543" y="64"/>
                    <a:pt x="543" y="64"/>
                    <a:pt x="543" y="64"/>
                  </a:cubicBezTo>
                  <a:cubicBezTo>
                    <a:pt x="543" y="72"/>
                    <a:pt x="543" y="72"/>
                    <a:pt x="543" y="72"/>
                  </a:cubicBezTo>
                  <a:cubicBezTo>
                    <a:pt x="599" y="72"/>
                    <a:pt x="599" y="72"/>
                    <a:pt x="599" y="72"/>
                  </a:cubicBezTo>
                  <a:lnTo>
                    <a:pt x="599" y="64"/>
                  </a:lnTo>
                  <a:close/>
                  <a:moveTo>
                    <a:pt x="529" y="15"/>
                  </a:moveTo>
                  <a:cubicBezTo>
                    <a:pt x="529" y="10"/>
                    <a:pt x="528" y="6"/>
                    <a:pt x="525" y="3"/>
                  </a:cubicBezTo>
                  <a:cubicBezTo>
                    <a:pt x="523" y="1"/>
                    <a:pt x="520" y="0"/>
                    <a:pt x="517" y="0"/>
                  </a:cubicBezTo>
                  <a:cubicBezTo>
                    <a:pt x="516" y="0"/>
                    <a:pt x="516" y="0"/>
                    <a:pt x="516" y="0"/>
                  </a:cubicBezTo>
                  <a:cubicBezTo>
                    <a:pt x="514" y="0"/>
                    <a:pt x="512" y="0"/>
                    <a:pt x="511" y="1"/>
                  </a:cubicBezTo>
                  <a:cubicBezTo>
                    <a:pt x="511" y="8"/>
                    <a:pt x="511" y="8"/>
                    <a:pt x="511" y="8"/>
                  </a:cubicBezTo>
                  <a:cubicBezTo>
                    <a:pt x="512" y="8"/>
                    <a:pt x="512" y="8"/>
                    <a:pt x="512" y="7"/>
                  </a:cubicBezTo>
                  <a:cubicBezTo>
                    <a:pt x="513" y="7"/>
                    <a:pt x="513" y="7"/>
                    <a:pt x="513" y="7"/>
                  </a:cubicBezTo>
                  <a:cubicBezTo>
                    <a:pt x="518" y="7"/>
                    <a:pt x="520" y="10"/>
                    <a:pt x="520" y="16"/>
                  </a:cubicBezTo>
                  <a:cubicBezTo>
                    <a:pt x="520" y="97"/>
                    <a:pt x="520" y="97"/>
                    <a:pt x="520" y="97"/>
                  </a:cubicBezTo>
                  <a:cubicBezTo>
                    <a:pt x="529" y="97"/>
                    <a:pt x="529" y="97"/>
                    <a:pt x="529" y="97"/>
                  </a:cubicBezTo>
                  <a:lnTo>
                    <a:pt x="529" y="15"/>
                  </a:lnTo>
                  <a:close/>
                  <a:moveTo>
                    <a:pt x="503" y="33"/>
                  </a:moveTo>
                  <a:cubicBezTo>
                    <a:pt x="470" y="33"/>
                    <a:pt x="470" y="33"/>
                    <a:pt x="470" y="33"/>
                  </a:cubicBezTo>
                  <a:cubicBezTo>
                    <a:pt x="470" y="40"/>
                    <a:pt x="470" y="40"/>
                    <a:pt x="470" y="40"/>
                  </a:cubicBezTo>
                  <a:cubicBezTo>
                    <a:pt x="503" y="40"/>
                    <a:pt x="503" y="40"/>
                    <a:pt x="503" y="40"/>
                  </a:cubicBezTo>
                  <a:lnTo>
                    <a:pt x="503" y="33"/>
                  </a:lnTo>
                  <a:close/>
                  <a:moveTo>
                    <a:pt x="456" y="46"/>
                  </a:moveTo>
                  <a:cubicBezTo>
                    <a:pt x="456" y="26"/>
                    <a:pt x="456" y="26"/>
                    <a:pt x="456" y="26"/>
                  </a:cubicBezTo>
                  <a:cubicBezTo>
                    <a:pt x="456" y="18"/>
                    <a:pt x="454" y="11"/>
                    <a:pt x="450" y="6"/>
                  </a:cubicBezTo>
                  <a:cubicBezTo>
                    <a:pt x="446" y="2"/>
                    <a:pt x="440" y="0"/>
                    <a:pt x="434" y="0"/>
                  </a:cubicBezTo>
                  <a:cubicBezTo>
                    <a:pt x="431" y="0"/>
                    <a:pt x="429" y="0"/>
                    <a:pt x="427" y="1"/>
                  </a:cubicBezTo>
                  <a:cubicBezTo>
                    <a:pt x="427" y="8"/>
                    <a:pt x="427" y="8"/>
                    <a:pt x="427" y="8"/>
                  </a:cubicBezTo>
                  <a:cubicBezTo>
                    <a:pt x="428" y="8"/>
                    <a:pt x="428" y="8"/>
                    <a:pt x="428" y="8"/>
                  </a:cubicBezTo>
                  <a:cubicBezTo>
                    <a:pt x="429" y="8"/>
                    <a:pt x="430" y="8"/>
                    <a:pt x="432" y="8"/>
                  </a:cubicBezTo>
                  <a:cubicBezTo>
                    <a:pt x="437" y="8"/>
                    <a:pt x="441" y="9"/>
                    <a:pt x="444" y="13"/>
                  </a:cubicBezTo>
                  <a:cubicBezTo>
                    <a:pt x="446" y="16"/>
                    <a:pt x="448" y="21"/>
                    <a:pt x="448" y="28"/>
                  </a:cubicBezTo>
                  <a:cubicBezTo>
                    <a:pt x="448" y="29"/>
                    <a:pt x="448" y="29"/>
                    <a:pt x="448" y="29"/>
                  </a:cubicBezTo>
                  <a:cubicBezTo>
                    <a:pt x="448" y="36"/>
                    <a:pt x="446" y="43"/>
                    <a:pt x="444" y="49"/>
                  </a:cubicBezTo>
                  <a:cubicBezTo>
                    <a:pt x="442" y="54"/>
                    <a:pt x="439" y="58"/>
                    <a:pt x="436" y="61"/>
                  </a:cubicBezTo>
                  <a:cubicBezTo>
                    <a:pt x="433" y="63"/>
                    <a:pt x="430" y="65"/>
                    <a:pt x="428" y="65"/>
                  </a:cubicBezTo>
                  <a:cubicBezTo>
                    <a:pt x="426" y="65"/>
                    <a:pt x="424" y="64"/>
                    <a:pt x="422" y="63"/>
                  </a:cubicBezTo>
                  <a:cubicBezTo>
                    <a:pt x="421" y="63"/>
                    <a:pt x="421" y="63"/>
                    <a:pt x="421" y="63"/>
                  </a:cubicBezTo>
                  <a:cubicBezTo>
                    <a:pt x="421" y="71"/>
                    <a:pt x="421" y="71"/>
                    <a:pt x="421" y="71"/>
                  </a:cubicBezTo>
                  <a:cubicBezTo>
                    <a:pt x="423" y="73"/>
                    <a:pt x="425" y="73"/>
                    <a:pt x="427" y="73"/>
                  </a:cubicBezTo>
                  <a:cubicBezTo>
                    <a:pt x="436" y="73"/>
                    <a:pt x="442" y="67"/>
                    <a:pt x="447" y="53"/>
                  </a:cubicBezTo>
                  <a:cubicBezTo>
                    <a:pt x="447" y="53"/>
                    <a:pt x="447" y="52"/>
                    <a:pt x="448" y="52"/>
                  </a:cubicBezTo>
                  <a:cubicBezTo>
                    <a:pt x="448" y="52"/>
                    <a:pt x="448" y="53"/>
                    <a:pt x="449" y="53"/>
                  </a:cubicBezTo>
                  <a:cubicBezTo>
                    <a:pt x="449" y="61"/>
                    <a:pt x="450" y="68"/>
                    <a:pt x="451" y="72"/>
                  </a:cubicBezTo>
                  <a:cubicBezTo>
                    <a:pt x="459" y="72"/>
                    <a:pt x="459" y="72"/>
                    <a:pt x="459" y="72"/>
                  </a:cubicBezTo>
                  <a:cubicBezTo>
                    <a:pt x="459" y="71"/>
                    <a:pt x="459" y="71"/>
                    <a:pt x="459" y="71"/>
                  </a:cubicBezTo>
                  <a:cubicBezTo>
                    <a:pt x="457" y="63"/>
                    <a:pt x="456" y="55"/>
                    <a:pt x="456" y="46"/>
                  </a:cubicBezTo>
                  <a:moveTo>
                    <a:pt x="410" y="15"/>
                  </a:moveTo>
                  <a:cubicBezTo>
                    <a:pt x="410" y="10"/>
                    <a:pt x="408" y="6"/>
                    <a:pt x="406" y="3"/>
                  </a:cubicBezTo>
                  <a:cubicBezTo>
                    <a:pt x="403" y="1"/>
                    <a:pt x="400" y="0"/>
                    <a:pt x="397" y="0"/>
                  </a:cubicBezTo>
                  <a:cubicBezTo>
                    <a:pt x="397" y="0"/>
                    <a:pt x="397" y="0"/>
                    <a:pt x="397" y="0"/>
                  </a:cubicBezTo>
                  <a:cubicBezTo>
                    <a:pt x="394" y="0"/>
                    <a:pt x="393" y="0"/>
                    <a:pt x="392" y="1"/>
                  </a:cubicBezTo>
                  <a:cubicBezTo>
                    <a:pt x="392" y="8"/>
                    <a:pt x="392" y="8"/>
                    <a:pt x="392" y="8"/>
                  </a:cubicBezTo>
                  <a:cubicBezTo>
                    <a:pt x="392" y="8"/>
                    <a:pt x="392" y="8"/>
                    <a:pt x="393" y="7"/>
                  </a:cubicBezTo>
                  <a:cubicBezTo>
                    <a:pt x="394" y="7"/>
                    <a:pt x="394" y="7"/>
                    <a:pt x="394" y="7"/>
                  </a:cubicBezTo>
                  <a:cubicBezTo>
                    <a:pt x="398" y="7"/>
                    <a:pt x="401" y="10"/>
                    <a:pt x="401" y="16"/>
                  </a:cubicBezTo>
                  <a:cubicBezTo>
                    <a:pt x="401" y="72"/>
                    <a:pt x="401" y="72"/>
                    <a:pt x="401" y="72"/>
                  </a:cubicBezTo>
                  <a:cubicBezTo>
                    <a:pt x="410" y="72"/>
                    <a:pt x="410" y="72"/>
                    <a:pt x="410" y="72"/>
                  </a:cubicBezTo>
                  <a:lnTo>
                    <a:pt x="410" y="15"/>
                  </a:lnTo>
                  <a:close/>
                  <a:moveTo>
                    <a:pt x="380" y="31"/>
                  </a:moveTo>
                  <a:cubicBezTo>
                    <a:pt x="380" y="20"/>
                    <a:pt x="377" y="12"/>
                    <a:pt x="370" y="7"/>
                  </a:cubicBezTo>
                  <a:cubicBezTo>
                    <a:pt x="364" y="2"/>
                    <a:pt x="357" y="0"/>
                    <a:pt x="348" y="0"/>
                  </a:cubicBezTo>
                  <a:cubicBezTo>
                    <a:pt x="342" y="0"/>
                    <a:pt x="337" y="0"/>
                    <a:pt x="333" y="2"/>
                  </a:cubicBezTo>
                  <a:cubicBezTo>
                    <a:pt x="333" y="10"/>
                    <a:pt x="333" y="10"/>
                    <a:pt x="333" y="10"/>
                  </a:cubicBezTo>
                  <a:cubicBezTo>
                    <a:pt x="334" y="10"/>
                    <a:pt x="334" y="10"/>
                    <a:pt x="334" y="10"/>
                  </a:cubicBezTo>
                  <a:cubicBezTo>
                    <a:pt x="337" y="8"/>
                    <a:pt x="342" y="8"/>
                    <a:pt x="347" y="8"/>
                  </a:cubicBezTo>
                  <a:cubicBezTo>
                    <a:pt x="363" y="8"/>
                    <a:pt x="371" y="16"/>
                    <a:pt x="371" y="33"/>
                  </a:cubicBezTo>
                  <a:cubicBezTo>
                    <a:pt x="371" y="72"/>
                    <a:pt x="371" y="72"/>
                    <a:pt x="371" y="72"/>
                  </a:cubicBezTo>
                  <a:cubicBezTo>
                    <a:pt x="380" y="72"/>
                    <a:pt x="380" y="72"/>
                    <a:pt x="380" y="72"/>
                  </a:cubicBezTo>
                  <a:lnTo>
                    <a:pt x="380" y="31"/>
                  </a:lnTo>
                  <a:close/>
                  <a:moveTo>
                    <a:pt x="322" y="15"/>
                  </a:moveTo>
                  <a:cubicBezTo>
                    <a:pt x="322" y="10"/>
                    <a:pt x="321" y="6"/>
                    <a:pt x="318" y="3"/>
                  </a:cubicBezTo>
                  <a:cubicBezTo>
                    <a:pt x="316" y="1"/>
                    <a:pt x="313" y="0"/>
                    <a:pt x="310" y="0"/>
                  </a:cubicBezTo>
                  <a:cubicBezTo>
                    <a:pt x="309" y="0"/>
                    <a:pt x="309" y="0"/>
                    <a:pt x="309" y="0"/>
                  </a:cubicBezTo>
                  <a:cubicBezTo>
                    <a:pt x="307" y="0"/>
                    <a:pt x="305" y="0"/>
                    <a:pt x="304" y="1"/>
                  </a:cubicBezTo>
                  <a:cubicBezTo>
                    <a:pt x="304" y="8"/>
                    <a:pt x="304" y="8"/>
                    <a:pt x="304" y="8"/>
                  </a:cubicBezTo>
                  <a:cubicBezTo>
                    <a:pt x="305" y="8"/>
                    <a:pt x="305" y="8"/>
                    <a:pt x="305" y="7"/>
                  </a:cubicBezTo>
                  <a:cubicBezTo>
                    <a:pt x="306" y="7"/>
                    <a:pt x="306" y="7"/>
                    <a:pt x="306" y="7"/>
                  </a:cubicBezTo>
                  <a:cubicBezTo>
                    <a:pt x="311" y="7"/>
                    <a:pt x="313" y="10"/>
                    <a:pt x="313" y="16"/>
                  </a:cubicBezTo>
                  <a:cubicBezTo>
                    <a:pt x="313" y="40"/>
                    <a:pt x="313" y="40"/>
                    <a:pt x="313" y="40"/>
                  </a:cubicBezTo>
                  <a:cubicBezTo>
                    <a:pt x="322" y="40"/>
                    <a:pt x="322" y="40"/>
                    <a:pt x="322" y="40"/>
                  </a:cubicBezTo>
                  <a:lnTo>
                    <a:pt x="322" y="15"/>
                  </a:lnTo>
                  <a:close/>
                  <a:moveTo>
                    <a:pt x="293" y="15"/>
                  </a:moveTo>
                  <a:cubicBezTo>
                    <a:pt x="293" y="10"/>
                    <a:pt x="291" y="6"/>
                    <a:pt x="289" y="3"/>
                  </a:cubicBezTo>
                  <a:cubicBezTo>
                    <a:pt x="286" y="1"/>
                    <a:pt x="283" y="0"/>
                    <a:pt x="280" y="0"/>
                  </a:cubicBezTo>
                  <a:cubicBezTo>
                    <a:pt x="280" y="0"/>
                    <a:pt x="280" y="0"/>
                    <a:pt x="280" y="0"/>
                  </a:cubicBezTo>
                  <a:cubicBezTo>
                    <a:pt x="277" y="0"/>
                    <a:pt x="276" y="0"/>
                    <a:pt x="275" y="1"/>
                  </a:cubicBezTo>
                  <a:cubicBezTo>
                    <a:pt x="275" y="8"/>
                    <a:pt x="275" y="8"/>
                    <a:pt x="275" y="8"/>
                  </a:cubicBezTo>
                  <a:cubicBezTo>
                    <a:pt x="275" y="8"/>
                    <a:pt x="275" y="8"/>
                    <a:pt x="276" y="7"/>
                  </a:cubicBezTo>
                  <a:cubicBezTo>
                    <a:pt x="277" y="7"/>
                    <a:pt x="277" y="7"/>
                    <a:pt x="277" y="7"/>
                  </a:cubicBezTo>
                  <a:cubicBezTo>
                    <a:pt x="281" y="7"/>
                    <a:pt x="284" y="10"/>
                    <a:pt x="284" y="16"/>
                  </a:cubicBezTo>
                  <a:cubicBezTo>
                    <a:pt x="284" y="72"/>
                    <a:pt x="284" y="72"/>
                    <a:pt x="284" y="72"/>
                  </a:cubicBezTo>
                  <a:cubicBezTo>
                    <a:pt x="293" y="72"/>
                    <a:pt x="293" y="72"/>
                    <a:pt x="293" y="72"/>
                  </a:cubicBezTo>
                  <a:lnTo>
                    <a:pt x="293" y="15"/>
                  </a:lnTo>
                  <a:close/>
                  <a:moveTo>
                    <a:pt x="263" y="15"/>
                  </a:moveTo>
                  <a:cubicBezTo>
                    <a:pt x="263" y="10"/>
                    <a:pt x="261" y="6"/>
                    <a:pt x="258" y="3"/>
                  </a:cubicBezTo>
                  <a:cubicBezTo>
                    <a:pt x="256" y="1"/>
                    <a:pt x="253" y="0"/>
                    <a:pt x="250" y="0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247" y="0"/>
                    <a:pt x="246" y="0"/>
                    <a:pt x="245" y="1"/>
                  </a:cubicBezTo>
                  <a:cubicBezTo>
                    <a:pt x="245" y="8"/>
                    <a:pt x="245" y="8"/>
                    <a:pt x="245" y="8"/>
                  </a:cubicBezTo>
                  <a:cubicBezTo>
                    <a:pt x="245" y="8"/>
                    <a:pt x="245" y="8"/>
                    <a:pt x="246" y="7"/>
                  </a:cubicBezTo>
                  <a:cubicBezTo>
                    <a:pt x="246" y="7"/>
                    <a:pt x="246" y="7"/>
                    <a:pt x="246" y="7"/>
                  </a:cubicBezTo>
                  <a:cubicBezTo>
                    <a:pt x="251" y="7"/>
                    <a:pt x="254" y="10"/>
                    <a:pt x="254" y="16"/>
                  </a:cubicBezTo>
                  <a:cubicBezTo>
                    <a:pt x="254" y="97"/>
                    <a:pt x="254" y="97"/>
                    <a:pt x="254" y="97"/>
                  </a:cubicBezTo>
                  <a:cubicBezTo>
                    <a:pt x="263" y="97"/>
                    <a:pt x="263" y="97"/>
                    <a:pt x="263" y="97"/>
                  </a:cubicBezTo>
                  <a:lnTo>
                    <a:pt x="263" y="15"/>
                  </a:lnTo>
                  <a:close/>
                  <a:moveTo>
                    <a:pt x="210" y="64"/>
                  </a:moveTo>
                  <a:cubicBezTo>
                    <a:pt x="205" y="64"/>
                    <a:pt x="205" y="64"/>
                    <a:pt x="205" y="64"/>
                  </a:cubicBezTo>
                  <a:cubicBezTo>
                    <a:pt x="202" y="64"/>
                    <a:pt x="201" y="62"/>
                    <a:pt x="201" y="58"/>
                  </a:cubicBezTo>
                  <a:cubicBezTo>
                    <a:pt x="201" y="31"/>
                    <a:pt x="201" y="31"/>
                    <a:pt x="201" y="31"/>
                  </a:cubicBezTo>
                  <a:cubicBezTo>
                    <a:pt x="201" y="21"/>
                    <a:pt x="198" y="13"/>
                    <a:pt x="191" y="7"/>
                  </a:cubicBezTo>
                  <a:cubicBezTo>
                    <a:pt x="186" y="2"/>
                    <a:pt x="179" y="0"/>
                    <a:pt x="171" y="0"/>
                  </a:cubicBezTo>
                  <a:cubicBezTo>
                    <a:pt x="165" y="0"/>
                    <a:pt x="160" y="1"/>
                    <a:pt x="156" y="2"/>
                  </a:cubicBezTo>
                  <a:cubicBezTo>
                    <a:pt x="156" y="10"/>
                    <a:pt x="156" y="10"/>
                    <a:pt x="156" y="10"/>
                  </a:cubicBezTo>
                  <a:cubicBezTo>
                    <a:pt x="156" y="10"/>
                    <a:pt x="156" y="10"/>
                    <a:pt x="156" y="10"/>
                  </a:cubicBezTo>
                  <a:cubicBezTo>
                    <a:pt x="160" y="9"/>
                    <a:pt x="164" y="8"/>
                    <a:pt x="169" y="8"/>
                  </a:cubicBezTo>
                  <a:cubicBezTo>
                    <a:pt x="184" y="8"/>
                    <a:pt x="192" y="16"/>
                    <a:pt x="192" y="33"/>
                  </a:cubicBezTo>
                  <a:cubicBezTo>
                    <a:pt x="192" y="58"/>
                    <a:pt x="192" y="58"/>
                    <a:pt x="192" y="58"/>
                  </a:cubicBezTo>
                  <a:cubicBezTo>
                    <a:pt x="192" y="61"/>
                    <a:pt x="192" y="63"/>
                    <a:pt x="193" y="64"/>
                  </a:cubicBezTo>
                  <a:cubicBezTo>
                    <a:pt x="153" y="64"/>
                    <a:pt x="153" y="64"/>
                    <a:pt x="153" y="64"/>
                  </a:cubicBezTo>
                  <a:cubicBezTo>
                    <a:pt x="153" y="72"/>
                    <a:pt x="153" y="72"/>
                    <a:pt x="153" y="72"/>
                  </a:cubicBezTo>
                  <a:cubicBezTo>
                    <a:pt x="210" y="72"/>
                    <a:pt x="210" y="72"/>
                    <a:pt x="210" y="72"/>
                  </a:cubicBezTo>
                  <a:lnTo>
                    <a:pt x="210" y="64"/>
                  </a:lnTo>
                  <a:close/>
                  <a:moveTo>
                    <a:pt x="140" y="23"/>
                  </a:moveTo>
                  <a:cubicBezTo>
                    <a:pt x="140" y="15"/>
                    <a:pt x="138" y="9"/>
                    <a:pt x="134" y="5"/>
                  </a:cubicBezTo>
                  <a:cubicBezTo>
                    <a:pt x="130" y="2"/>
                    <a:pt x="125" y="0"/>
                    <a:pt x="120" y="0"/>
                  </a:cubicBezTo>
                  <a:cubicBezTo>
                    <a:pt x="117" y="0"/>
                    <a:pt x="114" y="1"/>
                    <a:pt x="113" y="1"/>
                  </a:cubicBezTo>
                  <a:cubicBezTo>
                    <a:pt x="113" y="9"/>
                    <a:pt x="113" y="9"/>
                    <a:pt x="113" y="9"/>
                  </a:cubicBezTo>
                  <a:cubicBezTo>
                    <a:pt x="114" y="9"/>
                    <a:pt x="114" y="9"/>
                    <a:pt x="114" y="9"/>
                  </a:cubicBezTo>
                  <a:cubicBezTo>
                    <a:pt x="115" y="8"/>
                    <a:pt x="117" y="8"/>
                    <a:pt x="118" y="8"/>
                  </a:cubicBezTo>
                  <a:cubicBezTo>
                    <a:pt x="127" y="8"/>
                    <a:pt x="131" y="13"/>
                    <a:pt x="131" y="24"/>
                  </a:cubicBezTo>
                  <a:cubicBezTo>
                    <a:pt x="131" y="64"/>
                    <a:pt x="131" y="64"/>
                    <a:pt x="131" y="64"/>
                  </a:cubicBezTo>
                  <a:cubicBezTo>
                    <a:pt x="111" y="64"/>
                    <a:pt x="111" y="64"/>
                    <a:pt x="111" y="64"/>
                  </a:cubicBezTo>
                  <a:cubicBezTo>
                    <a:pt x="111" y="72"/>
                    <a:pt x="111" y="72"/>
                    <a:pt x="111" y="72"/>
                  </a:cubicBezTo>
                  <a:cubicBezTo>
                    <a:pt x="140" y="72"/>
                    <a:pt x="140" y="72"/>
                    <a:pt x="140" y="72"/>
                  </a:cubicBezTo>
                  <a:lnTo>
                    <a:pt x="140" y="23"/>
                  </a:lnTo>
                  <a:close/>
                  <a:moveTo>
                    <a:pt x="96" y="46"/>
                  </a:moveTo>
                  <a:cubicBezTo>
                    <a:pt x="96" y="26"/>
                    <a:pt x="96" y="26"/>
                    <a:pt x="96" y="26"/>
                  </a:cubicBezTo>
                  <a:cubicBezTo>
                    <a:pt x="96" y="18"/>
                    <a:pt x="94" y="11"/>
                    <a:pt x="90" y="6"/>
                  </a:cubicBezTo>
                  <a:cubicBezTo>
                    <a:pt x="86" y="2"/>
                    <a:pt x="81" y="0"/>
                    <a:pt x="74" y="0"/>
                  </a:cubicBezTo>
                  <a:cubicBezTo>
                    <a:pt x="71" y="0"/>
                    <a:pt x="69" y="0"/>
                    <a:pt x="67" y="1"/>
                  </a:cubicBezTo>
                  <a:cubicBezTo>
                    <a:pt x="67" y="8"/>
                    <a:pt x="67" y="8"/>
                    <a:pt x="67" y="8"/>
                  </a:cubicBezTo>
                  <a:cubicBezTo>
                    <a:pt x="68" y="8"/>
                    <a:pt x="68" y="8"/>
                    <a:pt x="68" y="8"/>
                  </a:cubicBezTo>
                  <a:cubicBezTo>
                    <a:pt x="69" y="8"/>
                    <a:pt x="71" y="8"/>
                    <a:pt x="73" y="8"/>
                  </a:cubicBezTo>
                  <a:cubicBezTo>
                    <a:pt x="77" y="8"/>
                    <a:pt x="81" y="9"/>
                    <a:pt x="84" y="13"/>
                  </a:cubicBezTo>
                  <a:cubicBezTo>
                    <a:pt x="86" y="16"/>
                    <a:pt x="88" y="21"/>
                    <a:pt x="88" y="28"/>
                  </a:cubicBezTo>
                  <a:cubicBezTo>
                    <a:pt x="88" y="29"/>
                    <a:pt x="88" y="29"/>
                    <a:pt x="88" y="29"/>
                  </a:cubicBezTo>
                  <a:cubicBezTo>
                    <a:pt x="88" y="36"/>
                    <a:pt x="87" y="43"/>
                    <a:pt x="84" y="49"/>
                  </a:cubicBezTo>
                  <a:cubicBezTo>
                    <a:pt x="82" y="54"/>
                    <a:pt x="79" y="58"/>
                    <a:pt x="76" y="61"/>
                  </a:cubicBezTo>
                  <a:cubicBezTo>
                    <a:pt x="73" y="63"/>
                    <a:pt x="70" y="65"/>
                    <a:pt x="68" y="65"/>
                  </a:cubicBezTo>
                  <a:cubicBezTo>
                    <a:pt x="66" y="65"/>
                    <a:pt x="64" y="64"/>
                    <a:pt x="62" y="63"/>
                  </a:cubicBezTo>
                  <a:cubicBezTo>
                    <a:pt x="61" y="63"/>
                    <a:pt x="61" y="63"/>
                    <a:pt x="61" y="63"/>
                  </a:cubicBezTo>
                  <a:cubicBezTo>
                    <a:pt x="61" y="71"/>
                    <a:pt x="61" y="71"/>
                    <a:pt x="61" y="71"/>
                  </a:cubicBezTo>
                  <a:cubicBezTo>
                    <a:pt x="63" y="73"/>
                    <a:pt x="65" y="73"/>
                    <a:pt x="67" y="73"/>
                  </a:cubicBezTo>
                  <a:cubicBezTo>
                    <a:pt x="76" y="73"/>
                    <a:pt x="82" y="67"/>
                    <a:pt x="87" y="53"/>
                  </a:cubicBezTo>
                  <a:cubicBezTo>
                    <a:pt x="87" y="53"/>
                    <a:pt x="87" y="52"/>
                    <a:pt x="88" y="52"/>
                  </a:cubicBezTo>
                  <a:cubicBezTo>
                    <a:pt x="88" y="52"/>
                    <a:pt x="89" y="53"/>
                    <a:pt x="89" y="53"/>
                  </a:cubicBezTo>
                  <a:cubicBezTo>
                    <a:pt x="89" y="61"/>
                    <a:pt x="90" y="68"/>
                    <a:pt x="91" y="72"/>
                  </a:cubicBezTo>
                  <a:cubicBezTo>
                    <a:pt x="99" y="72"/>
                    <a:pt x="99" y="72"/>
                    <a:pt x="99" y="72"/>
                  </a:cubicBezTo>
                  <a:cubicBezTo>
                    <a:pt x="99" y="71"/>
                    <a:pt x="99" y="71"/>
                    <a:pt x="99" y="71"/>
                  </a:cubicBezTo>
                  <a:cubicBezTo>
                    <a:pt x="97" y="63"/>
                    <a:pt x="96" y="55"/>
                    <a:pt x="96" y="46"/>
                  </a:cubicBezTo>
                  <a:moveTo>
                    <a:pt x="56" y="64"/>
                  </a:moveTo>
                  <a:cubicBezTo>
                    <a:pt x="51" y="64"/>
                    <a:pt x="51" y="64"/>
                    <a:pt x="51" y="64"/>
                  </a:cubicBezTo>
                  <a:cubicBezTo>
                    <a:pt x="48" y="64"/>
                    <a:pt x="47" y="62"/>
                    <a:pt x="47" y="58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21"/>
                    <a:pt x="44" y="13"/>
                    <a:pt x="38" y="7"/>
                  </a:cubicBezTo>
                  <a:cubicBezTo>
                    <a:pt x="32" y="2"/>
                    <a:pt x="25" y="0"/>
                    <a:pt x="17" y="0"/>
                  </a:cubicBezTo>
                  <a:cubicBezTo>
                    <a:pt x="11" y="0"/>
                    <a:pt x="6" y="1"/>
                    <a:pt x="2" y="2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6" y="9"/>
                    <a:pt x="10" y="8"/>
                    <a:pt x="15" y="8"/>
                  </a:cubicBezTo>
                  <a:cubicBezTo>
                    <a:pt x="31" y="8"/>
                    <a:pt x="38" y="16"/>
                    <a:pt x="38" y="33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61"/>
                    <a:pt x="39" y="63"/>
                    <a:pt x="40" y="64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56" y="72"/>
                    <a:pt x="56" y="72"/>
                    <a:pt x="56" y="72"/>
                  </a:cubicBezTo>
                  <a:lnTo>
                    <a:pt x="56" y="64"/>
                  </a:lnTo>
                  <a:close/>
                </a:path>
              </a:pathLst>
            </a:custGeom>
            <a:solidFill>
              <a:srgbClr val="5757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C2FE2104-1613-4965-A4ED-53BA3581DE51}"/>
                </a:ext>
              </a:extLst>
            </p:cNvPr>
            <p:cNvGrpSpPr/>
            <p:nvPr userDrawn="1"/>
          </p:nvGrpSpPr>
          <p:grpSpPr>
            <a:xfrm>
              <a:off x="2530476" y="6227763"/>
              <a:ext cx="412750" cy="417513"/>
              <a:chOff x="2530476" y="6227763"/>
              <a:chExt cx="412750" cy="417513"/>
            </a:xfrm>
          </p:grpSpPr>
          <p:sp>
            <p:nvSpPr>
              <p:cNvPr id="10" name="Oval 7">
                <a:extLst>
                  <a:ext uri="{FF2B5EF4-FFF2-40B4-BE49-F238E27FC236}">
                    <a16:creationId xmlns:a16="http://schemas.microsoft.com/office/drawing/2014/main" id="{2DA2F4A4-B81B-4574-A4A2-E8A6B075D08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530476" y="6227763"/>
                <a:ext cx="412750" cy="4175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8">
                <a:extLst>
                  <a:ext uri="{FF2B5EF4-FFF2-40B4-BE49-F238E27FC236}">
                    <a16:creationId xmlns:a16="http://schemas.microsoft.com/office/drawing/2014/main" id="{138E14E4-183C-4888-A492-992EADB6EE4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752726" y="6480175"/>
                <a:ext cx="65088" cy="96838"/>
              </a:xfrm>
              <a:custGeom>
                <a:avLst/>
                <a:gdLst>
                  <a:gd name="T0" fmla="*/ 38 w 38"/>
                  <a:gd name="T1" fmla="*/ 56 h 56"/>
                  <a:gd name="T2" fmla="*/ 32 w 38"/>
                  <a:gd name="T3" fmla="*/ 7 h 56"/>
                  <a:gd name="T4" fmla="*/ 18 w 38"/>
                  <a:gd name="T5" fmla="*/ 0 h 56"/>
                  <a:gd name="T6" fmla="*/ 11 w 38"/>
                  <a:gd name="T7" fmla="*/ 56 h 56"/>
                  <a:gd name="T8" fmla="*/ 38 w 38"/>
                  <a:gd name="T9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56">
                    <a:moveTo>
                      <a:pt x="38" y="56"/>
                    </a:moveTo>
                    <a:cubicBezTo>
                      <a:pt x="18" y="45"/>
                      <a:pt x="20" y="24"/>
                      <a:pt x="32" y="7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" y="12"/>
                      <a:pt x="0" y="41"/>
                      <a:pt x="11" y="56"/>
                    </a:cubicBezTo>
                    <a:lnTo>
                      <a:pt x="38" y="5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Freeform 9">
                <a:extLst>
                  <a:ext uri="{FF2B5EF4-FFF2-40B4-BE49-F238E27FC236}">
                    <a16:creationId xmlns:a16="http://schemas.microsoft.com/office/drawing/2014/main" id="{EAA81855-0880-4F78-93BF-6157E0101C9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576513" y="6284913"/>
                <a:ext cx="238125" cy="292100"/>
              </a:xfrm>
              <a:custGeom>
                <a:avLst/>
                <a:gdLst>
                  <a:gd name="T0" fmla="*/ 81 w 140"/>
                  <a:gd name="T1" fmla="*/ 169 h 169"/>
                  <a:gd name="T2" fmla="*/ 107 w 140"/>
                  <a:gd name="T3" fmla="*/ 169 h 169"/>
                  <a:gd name="T4" fmla="*/ 107 w 140"/>
                  <a:gd name="T5" fmla="*/ 124 h 169"/>
                  <a:gd name="T6" fmla="*/ 139 w 140"/>
                  <a:gd name="T7" fmla="*/ 73 h 169"/>
                  <a:gd name="T8" fmla="*/ 83 w 140"/>
                  <a:gd name="T9" fmla="*/ 0 h 169"/>
                  <a:gd name="T10" fmla="*/ 80 w 140"/>
                  <a:gd name="T11" fmla="*/ 119 h 169"/>
                  <a:gd name="T12" fmla="*/ 85 w 140"/>
                  <a:gd name="T13" fmla="*/ 109 h 169"/>
                  <a:gd name="T14" fmla="*/ 90 w 140"/>
                  <a:gd name="T15" fmla="*/ 101 h 169"/>
                  <a:gd name="T16" fmla="*/ 91 w 140"/>
                  <a:gd name="T17" fmla="*/ 13 h 169"/>
                  <a:gd name="T18" fmla="*/ 119 w 140"/>
                  <a:gd name="T19" fmla="*/ 71 h 169"/>
                  <a:gd name="T20" fmla="*/ 91 w 140"/>
                  <a:gd name="T21" fmla="*/ 111 h 169"/>
                  <a:gd name="T22" fmla="*/ 81 w 140"/>
                  <a:gd name="T23" fmla="*/ 169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0" h="169">
                    <a:moveTo>
                      <a:pt x="81" y="169"/>
                    </a:moveTo>
                    <a:cubicBezTo>
                      <a:pt x="107" y="169"/>
                      <a:pt x="107" y="169"/>
                      <a:pt x="107" y="169"/>
                    </a:cubicBezTo>
                    <a:cubicBezTo>
                      <a:pt x="100" y="156"/>
                      <a:pt x="101" y="138"/>
                      <a:pt x="107" y="124"/>
                    </a:cubicBezTo>
                    <a:cubicBezTo>
                      <a:pt x="115" y="106"/>
                      <a:pt x="140" y="96"/>
                      <a:pt x="139" y="73"/>
                    </a:cubicBezTo>
                    <a:cubicBezTo>
                      <a:pt x="138" y="43"/>
                      <a:pt x="108" y="13"/>
                      <a:pt x="83" y="0"/>
                    </a:cubicBezTo>
                    <a:cubicBezTo>
                      <a:pt x="101" y="35"/>
                      <a:pt x="0" y="78"/>
                      <a:pt x="80" y="119"/>
                    </a:cubicBezTo>
                    <a:cubicBezTo>
                      <a:pt x="80" y="119"/>
                      <a:pt x="83" y="113"/>
                      <a:pt x="85" y="109"/>
                    </a:cubicBezTo>
                    <a:cubicBezTo>
                      <a:pt x="86" y="106"/>
                      <a:pt x="90" y="101"/>
                      <a:pt x="90" y="101"/>
                    </a:cubicBezTo>
                    <a:cubicBezTo>
                      <a:pt x="42" y="78"/>
                      <a:pt x="95" y="47"/>
                      <a:pt x="91" y="13"/>
                    </a:cubicBezTo>
                    <a:cubicBezTo>
                      <a:pt x="103" y="26"/>
                      <a:pt x="121" y="53"/>
                      <a:pt x="119" y="71"/>
                    </a:cubicBezTo>
                    <a:cubicBezTo>
                      <a:pt x="117" y="89"/>
                      <a:pt x="100" y="97"/>
                      <a:pt x="91" y="111"/>
                    </a:cubicBezTo>
                    <a:cubicBezTo>
                      <a:pt x="81" y="124"/>
                      <a:pt x="80" y="149"/>
                      <a:pt x="81" y="169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10">
                <a:extLst>
                  <a:ext uri="{FF2B5EF4-FFF2-40B4-BE49-F238E27FC236}">
                    <a16:creationId xmlns:a16="http://schemas.microsoft.com/office/drawing/2014/main" id="{278EDA77-DC9D-4BB9-9531-646D410426F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52713" y="6473825"/>
                <a:ext cx="57150" cy="103188"/>
              </a:xfrm>
              <a:custGeom>
                <a:avLst/>
                <a:gdLst>
                  <a:gd name="T0" fmla="*/ 33 w 33"/>
                  <a:gd name="T1" fmla="*/ 15 h 59"/>
                  <a:gd name="T2" fmla="*/ 23 w 33"/>
                  <a:gd name="T3" fmla="*/ 9 h 59"/>
                  <a:gd name="T4" fmla="*/ 10 w 33"/>
                  <a:gd name="T5" fmla="*/ 0 h 59"/>
                  <a:gd name="T6" fmla="*/ 0 w 33"/>
                  <a:gd name="T7" fmla="*/ 59 h 59"/>
                  <a:gd name="T8" fmla="*/ 30 w 33"/>
                  <a:gd name="T9" fmla="*/ 59 h 59"/>
                  <a:gd name="T10" fmla="*/ 33 w 33"/>
                  <a:gd name="T11" fmla="*/ 15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" h="59">
                    <a:moveTo>
                      <a:pt x="33" y="15"/>
                    </a:moveTo>
                    <a:cubicBezTo>
                      <a:pt x="33" y="15"/>
                      <a:pt x="27" y="12"/>
                      <a:pt x="23" y="9"/>
                    </a:cubicBezTo>
                    <a:cubicBezTo>
                      <a:pt x="18" y="6"/>
                      <a:pt x="10" y="0"/>
                      <a:pt x="10" y="0"/>
                    </a:cubicBezTo>
                    <a:cubicBezTo>
                      <a:pt x="16" y="20"/>
                      <a:pt x="16" y="45"/>
                      <a:pt x="0" y="59"/>
                    </a:cubicBezTo>
                    <a:cubicBezTo>
                      <a:pt x="30" y="59"/>
                      <a:pt x="30" y="59"/>
                      <a:pt x="30" y="59"/>
                    </a:cubicBezTo>
                    <a:cubicBezTo>
                      <a:pt x="30" y="42"/>
                      <a:pt x="30" y="29"/>
                      <a:pt x="33" y="15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3354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D98B74B4-99AD-4A7C-8C25-EB2620233D5E}"/>
              </a:ext>
            </a:extLst>
          </p:cNvPr>
          <p:cNvSpPr/>
          <p:nvPr userDrawn="1"/>
        </p:nvSpPr>
        <p:spPr>
          <a:xfrm rot="19795236" flipH="1">
            <a:off x="5920963" y="805826"/>
            <a:ext cx="7141728" cy="3313804"/>
          </a:xfrm>
          <a:custGeom>
            <a:avLst/>
            <a:gdLst>
              <a:gd name="connsiteX0" fmla="*/ 0 w 7141728"/>
              <a:gd name="connsiteY0" fmla="*/ 879151 h 3313804"/>
              <a:gd name="connsiteX1" fmla="*/ 1517874 w 7141728"/>
              <a:gd name="connsiteY1" fmla="*/ 0 h 3313804"/>
              <a:gd name="connsiteX2" fmla="*/ 5222375 w 7141728"/>
              <a:gd name="connsiteY2" fmla="*/ 0 h 3313804"/>
              <a:gd name="connsiteX3" fmla="*/ 7141728 w 7141728"/>
              <a:gd name="connsiteY3" fmla="*/ 3313804 h 3313804"/>
              <a:gd name="connsiteX4" fmla="*/ 1410150 w 7141728"/>
              <a:gd name="connsiteY4" fmla="*/ 3313804 h 3313804"/>
              <a:gd name="connsiteX5" fmla="*/ 0 w 7141728"/>
              <a:gd name="connsiteY5" fmla="*/ 879151 h 3313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41728" h="3313804">
                <a:moveTo>
                  <a:pt x="0" y="879151"/>
                </a:moveTo>
                <a:lnTo>
                  <a:pt x="1517874" y="0"/>
                </a:lnTo>
                <a:lnTo>
                  <a:pt x="5222375" y="0"/>
                </a:lnTo>
                <a:lnTo>
                  <a:pt x="7141728" y="3313804"/>
                </a:lnTo>
                <a:lnTo>
                  <a:pt x="1410150" y="3313804"/>
                </a:lnTo>
                <a:lnTo>
                  <a:pt x="0" y="879151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9000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6743756-CD24-4CF8-84C4-F4B1A545E66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32348" y="1880748"/>
            <a:ext cx="4966001" cy="4983602"/>
          </a:xfrm>
          <a:custGeom>
            <a:avLst/>
            <a:gdLst>
              <a:gd name="connsiteX0" fmla="*/ 0 w 4959716"/>
              <a:gd name="connsiteY0" fmla="*/ 5017892 h 5017892"/>
              <a:gd name="connsiteX1" fmla="*/ 1239929 w 4959716"/>
              <a:gd name="connsiteY1" fmla="*/ 0 h 5017892"/>
              <a:gd name="connsiteX2" fmla="*/ 4959716 w 4959716"/>
              <a:gd name="connsiteY2" fmla="*/ 0 h 5017892"/>
              <a:gd name="connsiteX3" fmla="*/ 3719787 w 4959716"/>
              <a:gd name="connsiteY3" fmla="*/ 5017892 h 5017892"/>
              <a:gd name="connsiteX4" fmla="*/ 0 w 4959716"/>
              <a:gd name="connsiteY4" fmla="*/ 5017892 h 5017892"/>
              <a:gd name="connsiteX0" fmla="*/ 4671 w 4964387"/>
              <a:gd name="connsiteY0" fmla="*/ 5030592 h 5030592"/>
              <a:gd name="connsiteX1" fmla="*/ 0 w 4964387"/>
              <a:gd name="connsiteY1" fmla="*/ 0 h 5030592"/>
              <a:gd name="connsiteX2" fmla="*/ 4964387 w 4964387"/>
              <a:gd name="connsiteY2" fmla="*/ 12700 h 5030592"/>
              <a:gd name="connsiteX3" fmla="*/ 3724458 w 4964387"/>
              <a:gd name="connsiteY3" fmla="*/ 5030592 h 5030592"/>
              <a:gd name="connsiteX4" fmla="*/ 4671 w 4964387"/>
              <a:gd name="connsiteY4" fmla="*/ 5030592 h 5030592"/>
              <a:gd name="connsiteX0" fmla="*/ 4671 w 4970737"/>
              <a:gd name="connsiteY0" fmla="*/ 5030592 h 5030592"/>
              <a:gd name="connsiteX1" fmla="*/ 0 w 4970737"/>
              <a:gd name="connsiteY1" fmla="*/ 0 h 5030592"/>
              <a:gd name="connsiteX2" fmla="*/ 4970737 w 4970737"/>
              <a:gd name="connsiteY2" fmla="*/ 2908300 h 5030592"/>
              <a:gd name="connsiteX3" fmla="*/ 3724458 w 4970737"/>
              <a:gd name="connsiteY3" fmla="*/ 5030592 h 5030592"/>
              <a:gd name="connsiteX4" fmla="*/ 4671 w 4970737"/>
              <a:gd name="connsiteY4" fmla="*/ 5030592 h 5030592"/>
              <a:gd name="connsiteX0" fmla="*/ 4671 w 4970737"/>
              <a:gd name="connsiteY0" fmla="*/ 5030592 h 5036942"/>
              <a:gd name="connsiteX1" fmla="*/ 0 w 4970737"/>
              <a:gd name="connsiteY1" fmla="*/ 0 h 5036942"/>
              <a:gd name="connsiteX2" fmla="*/ 4970737 w 4970737"/>
              <a:gd name="connsiteY2" fmla="*/ 2908300 h 5036942"/>
              <a:gd name="connsiteX3" fmla="*/ 4969058 w 4970737"/>
              <a:gd name="connsiteY3" fmla="*/ 5036942 h 5036942"/>
              <a:gd name="connsiteX4" fmla="*/ 4671 w 4970737"/>
              <a:gd name="connsiteY4" fmla="*/ 5030592 h 5036942"/>
              <a:gd name="connsiteX0" fmla="*/ 4671 w 4970737"/>
              <a:gd name="connsiteY0" fmla="*/ 503059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4671 w 4970737"/>
              <a:gd name="connsiteY5" fmla="*/ 5030592 h 5036942"/>
              <a:gd name="connsiteX0" fmla="*/ 703171 w 4970737"/>
              <a:gd name="connsiteY0" fmla="*/ 452259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703171 w 4970737"/>
              <a:gd name="connsiteY5" fmla="*/ 4522592 h 5036942"/>
              <a:gd name="connsiteX0" fmla="*/ 2081121 w 4970737"/>
              <a:gd name="connsiteY0" fmla="*/ 503694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81121 w 4970737"/>
              <a:gd name="connsiteY0" fmla="*/ 5036942 h 5036942"/>
              <a:gd name="connsiteX1" fmla="*/ 5038 w 4970737"/>
              <a:gd name="connsiteY1" fmla="*/ 38494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81121 w 4970737"/>
              <a:gd name="connsiteY0" fmla="*/ 5036942 h 5036942"/>
              <a:gd name="connsiteX1" fmla="*/ 5038 w 4970737"/>
              <a:gd name="connsiteY1" fmla="*/ 3849492 h 5036942"/>
              <a:gd name="connsiteX2" fmla="*/ 0 w 4970737"/>
              <a:gd name="connsiteY2" fmla="*/ 0 h 5036942"/>
              <a:gd name="connsiteX3" fmla="*/ 4970737 w 4970737"/>
              <a:gd name="connsiteY3" fmla="*/ 290195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76279 w 4965895"/>
              <a:gd name="connsiteY0" fmla="*/ 4979792 h 4979792"/>
              <a:gd name="connsiteX1" fmla="*/ 196 w 4965895"/>
              <a:gd name="connsiteY1" fmla="*/ 3792342 h 4979792"/>
              <a:gd name="connsiteX2" fmla="*/ 6588 w 4965895"/>
              <a:gd name="connsiteY2" fmla="*/ 0 h 4979792"/>
              <a:gd name="connsiteX3" fmla="*/ 4965895 w 4965895"/>
              <a:gd name="connsiteY3" fmla="*/ 2844800 h 4979792"/>
              <a:gd name="connsiteX4" fmla="*/ 4964216 w 4965895"/>
              <a:gd name="connsiteY4" fmla="*/ 4979792 h 4979792"/>
              <a:gd name="connsiteX5" fmla="*/ 2076279 w 4965895"/>
              <a:gd name="connsiteY5" fmla="*/ 4979792 h 4979792"/>
              <a:gd name="connsiteX0" fmla="*/ 2076385 w 4966001"/>
              <a:gd name="connsiteY0" fmla="*/ 4983602 h 4983602"/>
              <a:gd name="connsiteX1" fmla="*/ 302 w 4966001"/>
              <a:gd name="connsiteY1" fmla="*/ 3796152 h 4983602"/>
              <a:gd name="connsiteX2" fmla="*/ 2884 w 4966001"/>
              <a:gd name="connsiteY2" fmla="*/ 0 h 4983602"/>
              <a:gd name="connsiteX3" fmla="*/ 4966001 w 4966001"/>
              <a:gd name="connsiteY3" fmla="*/ 2848610 h 4983602"/>
              <a:gd name="connsiteX4" fmla="*/ 4964322 w 4966001"/>
              <a:gd name="connsiteY4" fmla="*/ 4983602 h 4983602"/>
              <a:gd name="connsiteX5" fmla="*/ 2076385 w 4966001"/>
              <a:gd name="connsiteY5" fmla="*/ 4983602 h 4983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66001" h="4983602">
                <a:moveTo>
                  <a:pt x="2076385" y="4983602"/>
                </a:moveTo>
                <a:lnTo>
                  <a:pt x="302" y="3796152"/>
                </a:lnTo>
                <a:cubicBezTo>
                  <a:pt x="-1377" y="2119288"/>
                  <a:pt x="4563" y="1676864"/>
                  <a:pt x="2884" y="0"/>
                </a:cubicBezTo>
                <a:lnTo>
                  <a:pt x="4966001" y="2848610"/>
                </a:lnTo>
                <a:cubicBezTo>
                  <a:pt x="4965441" y="3558157"/>
                  <a:pt x="4964882" y="4274055"/>
                  <a:pt x="4964322" y="4983602"/>
                </a:cubicBezTo>
                <a:lnTo>
                  <a:pt x="2076385" y="4983602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C7CF1B05-9F4D-40A5-A7B1-38A66E024E1C}"/>
              </a:ext>
            </a:extLst>
          </p:cNvPr>
          <p:cNvSpPr/>
          <p:nvPr userDrawn="1"/>
        </p:nvSpPr>
        <p:spPr>
          <a:xfrm flipH="1">
            <a:off x="0" y="1840110"/>
            <a:ext cx="7071360" cy="5017890"/>
          </a:xfrm>
          <a:custGeom>
            <a:avLst/>
            <a:gdLst>
              <a:gd name="connsiteX0" fmla="*/ 0 w 7071360"/>
              <a:gd name="connsiteY0" fmla="*/ 0 h 5017890"/>
              <a:gd name="connsiteX1" fmla="*/ 7071360 w 7071360"/>
              <a:gd name="connsiteY1" fmla="*/ 0 h 5017890"/>
              <a:gd name="connsiteX2" fmla="*/ 7071360 w 7071360"/>
              <a:gd name="connsiteY2" fmla="*/ 5017890 h 5017890"/>
              <a:gd name="connsiteX3" fmla="*/ 2050060 w 7071360"/>
              <a:gd name="connsiteY3" fmla="*/ 5017890 h 5017890"/>
              <a:gd name="connsiteX4" fmla="*/ 0 w 7071360"/>
              <a:gd name="connsiteY4" fmla="*/ 3903628 h 5017890"/>
              <a:gd name="connsiteX5" fmla="*/ 0 w 7071360"/>
              <a:gd name="connsiteY5" fmla="*/ 0 h 5017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71360" h="5017890">
                <a:moveTo>
                  <a:pt x="0" y="0"/>
                </a:moveTo>
                <a:lnTo>
                  <a:pt x="7071360" y="0"/>
                </a:lnTo>
                <a:lnTo>
                  <a:pt x="7071360" y="5017890"/>
                </a:lnTo>
                <a:lnTo>
                  <a:pt x="2050060" y="5017890"/>
                </a:lnTo>
                <a:lnTo>
                  <a:pt x="0" y="39036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83D4C-B068-43AD-88C9-A0D18B249B7B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98231" y="2118837"/>
            <a:ext cx="5627829" cy="2387600"/>
          </a:xfrm>
        </p:spPr>
        <p:txBody>
          <a:bodyPr anchor="b">
            <a:normAutofit/>
          </a:bodyPr>
          <a:lstStyle>
            <a:lvl1pPr algn="l" rtl="0">
              <a:defRPr sz="44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CDE13-FEF2-43B7-810A-8EF488D11322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398231" y="4598512"/>
            <a:ext cx="5627829" cy="1655762"/>
          </a:xfrm>
        </p:spPr>
        <p:txBody>
          <a:bodyPr/>
          <a:lstStyle>
            <a:lvl1pPr marL="0" indent="0" algn="l" rtl="0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676DF87-7F27-4FF6-8B9F-A508696968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31" y="710434"/>
            <a:ext cx="2546134" cy="41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067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4">
            <a:extLst>
              <a:ext uri="{FF2B5EF4-FFF2-40B4-BE49-F238E27FC236}">
                <a16:creationId xmlns:a16="http://schemas.microsoft.com/office/drawing/2014/main" id="{DEEA9B80-F9CE-4951-9F23-9442A864C4B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8684561" cy="5076312"/>
          </a:xfrm>
          <a:custGeom>
            <a:avLst/>
            <a:gdLst>
              <a:gd name="connsiteX0" fmla="*/ 0 w 4959716"/>
              <a:gd name="connsiteY0" fmla="*/ 5017892 h 5017892"/>
              <a:gd name="connsiteX1" fmla="*/ 1239929 w 4959716"/>
              <a:gd name="connsiteY1" fmla="*/ 0 h 5017892"/>
              <a:gd name="connsiteX2" fmla="*/ 4959716 w 4959716"/>
              <a:gd name="connsiteY2" fmla="*/ 0 h 5017892"/>
              <a:gd name="connsiteX3" fmla="*/ 3719787 w 4959716"/>
              <a:gd name="connsiteY3" fmla="*/ 5017892 h 5017892"/>
              <a:gd name="connsiteX4" fmla="*/ 0 w 4959716"/>
              <a:gd name="connsiteY4" fmla="*/ 5017892 h 5017892"/>
              <a:gd name="connsiteX0" fmla="*/ 4671 w 4964387"/>
              <a:gd name="connsiteY0" fmla="*/ 5030592 h 5030592"/>
              <a:gd name="connsiteX1" fmla="*/ 0 w 4964387"/>
              <a:gd name="connsiteY1" fmla="*/ 0 h 5030592"/>
              <a:gd name="connsiteX2" fmla="*/ 4964387 w 4964387"/>
              <a:gd name="connsiteY2" fmla="*/ 12700 h 5030592"/>
              <a:gd name="connsiteX3" fmla="*/ 3724458 w 4964387"/>
              <a:gd name="connsiteY3" fmla="*/ 5030592 h 5030592"/>
              <a:gd name="connsiteX4" fmla="*/ 4671 w 4964387"/>
              <a:gd name="connsiteY4" fmla="*/ 5030592 h 5030592"/>
              <a:gd name="connsiteX0" fmla="*/ 4671 w 4970737"/>
              <a:gd name="connsiteY0" fmla="*/ 5030592 h 5030592"/>
              <a:gd name="connsiteX1" fmla="*/ 0 w 4970737"/>
              <a:gd name="connsiteY1" fmla="*/ 0 h 5030592"/>
              <a:gd name="connsiteX2" fmla="*/ 4970737 w 4970737"/>
              <a:gd name="connsiteY2" fmla="*/ 2908300 h 5030592"/>
              <a:gd name="connsiteX3" fmla="*/ 3724458 w 4970737"/>
              <a:gd name="connsiteY3" fmla="*/ 5030592 h 5030592"/>
              <a:gd name="connsiteX4" fmla="*/ 4671 w 4970737"/>
              <a:gd name="connsiteY4" fmla="*/ 5030592 h 5030592"/>
              <a:gd name="connsiteX0" fmla="*/ 4671 w 4970737"/>
              <a:gd name="connsiteY0" fmla="*/ 5030592 h 5036942"/>
              <a:gd name="connsiteX1" fmla="*/ 0 w 4970737"/>
              <a:gd name="connsiteY1" fmla="*/ 0 h 5036942"/>
              <a:gd name="connsiteX2" fmla="*/ 4970737 w 4970737"/>
              <a:gd name="connsiteY2" fmla="*/ 2908300 h 5036942"/>
              <a:gd name="connsiteX3" fmla="*/ 4969058 w 4970737"/>
              <a:gd name="connsiteY3" fmla="*/ 5036942 h 5036942"/>
              <a:gd name="connsiteX4" fmla="*/ 4671 w 4970737"/>
              <a:gd name="connsiteY4" fmla="*/ 5030592 h 5036942"/>
              <a:gd name="connsiteX0" fmla="*/ 4671 w 4970737"/>
              <a:gd name="connsiteY0" fmla="*/ 503059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4671 w 4970737"/>
              <a:gd name="connsiteY5" fmla="*/ 5030592 h 5036942"/>
              <a:gd name="connsiteX0" fmla="*/ 703171 w 4970737"/>
              <a:gd name="connsiteY0" fmla="*/ 452259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703171 w 4970737"/>
              <a:gd name="connsiteY5" fmla="*/ 4522592 h 5036942"/>
              <a:gd name="connsiteX0" fmla="*/ 2081121 w 4970737"/>
              <a:gd name="connsiteY0" fmla="*/ 503694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81121 w 4970737"/>
              <a:gd name="connsiteY0" fmla="*/ 5036942 h 5036942"/>
              <a:gd name="connsiteX1" fmla="*/ 5038 w 4970737"/>
              <a:gd name="connsiteY1" fmla="*/ 38494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81121 w 4970737"/>
              <a:gd name="connsiteY0" fmla="*/ 5036942 h 5036942"/>
              <a:gd name="connsiteX1" fmla="*/ 5038 w 4970737"/>
              <a:gd name="connsiteY1" fmla="*/ 3849492 h 5036942"/>
              <a:gd name="connsiteX2" fmla="*/ 0 w 4970737"/>
              <a:gd name="connsiteY2" fmla="*/ 0 h 5036942"/>
              <a:gd name="connsiteX3" fmla="*/ 4970737 w 4970737"/>
              <a:gd name="connsiteY3" fmla="*/ 290195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76279 w 4965895"/>
              <a:gd name="connsiteY0" fmla="*/ 4979792 h 4979792"/>
              <a:gd name="connsiteX1" fmla="*/ 196 w 4965895"/>
              <a:gd name="connsiteY1" fmla="*/ 3792342 h 4979792"/>
              <a:gd name="connsiteX2" fmla="*/ 6588 w 4965895"/>
              <a:gd name="connsiteY2" fmla="*/ 0 h 4979792"/>
              <a:gd name="connsiteX3" fmla="*/ 4965895 w 4965895"/>
              <a:gd name="connsiteY3" fmla="*/ 2844800 h 4979792"/>
              <a:gd name="connsiteX4" fmla="*/ 4964216 w 4965895"/>
              <a:gd name="connsiteY4" fmla="*/ 4979792 h 4979792"/>
              <a:gd name="connsiteX5" fmla="*/ 2076279 w 4965895"/>
              <a:gd name="connsiteY5" fmla="*/ 4979792 h 4979792"/>
              <a:gd name="connsiteX0" fmla="*/ 2076385 w 4966001"/>
              <a:gd name="connsiteY0" fmla="*/ 4983602 h 4983602"/>
              <a:gd name="connsiteX1" fmla="*/ 302 w 4966001"/>
              <a:gd name="connsiteY1" fmla="*/ 3796152 h 4983602"/>
              <a:gd name="connsiteX2" fmla="*/ 2884 w 4966001"/>
              <a:gd name="connsiteY2" fmla="*/ 0 h 4983602"/>
              <a:gd name="connsiteX3" fmla="*/ 4966001 w 4966001"/>
              <a:gd name="connsiteY3" fmla="*/ 2848610 h 4983602"/>
              <a:gd name="connsiteX4" fmla="*/ 4964322 w 4966001"/>
              <a:gd name="connsiteY4" fmla="*/ 4983602 h 4983602"/>
              <a:gd name="connsiteX5" fmla="*/ 2076385 w 4966001"/>
              <a:gd name="connsiteY5" fmla="*/ 4983602 h 4983602"/>
              <a:gd name="connsiteX0" fmla="*/ 9297261 w 12186877"/>
              <a:gd name="connsiteY0" fmla="*/ 6853042 h 6853042"/>
              <a:gd name="connsiteX1" fmla="*/ 7221178 w 12186877"/>
              <a:gd name="connsiteY1" fmla="*/ 5665592 h 6853042"/>
              <a:gd name="connsiteX2" fmla="*/ 0 w 12186877"/>
              <a:gd name="connsiteY2" fmla="*/ 0 h 6853042"/>
              <a:gd name="connsiteX3" fmla="*/ 12186877 w 12186877"/>
              <a:gd name="connsiteY3" fmla="*/ 4718050 h 6853042"/>
              <a:gd name="connsiteX4" fmla="*/ 12185198 w 12186877"/>
              <a:gd name="connsiteY4" fmla="*/ 6853042 h 6853042"/>
              <a:gd name="connsiteX5" fmla="*/ 9297261 w 12186877"/>
              <a:gd name="connsiteY5" fmla="*/ 6853042 h 6853042"/>
              <a:gd name="connsiteX0" fmla="*/ 9300145 w 12189761"/>
              <a:gd name="connsiteY0" fmla="*/ 6853042 h 6853042"/>
              <a:gd name="connsiteX1" fmla="*/ 302 w 12189761"/>
              <a:gd name="connsiteY1" fmla="*/ 5076312 h 6853042"/>
              <a:gd name="connsiteX2" fmla="*/ 2884 w 12189761"/>
              <a:gd name="connsiteY2" fmla="*/ 0 h 6853042"/>
              <a:gd name="connsiteX3" fmla="*/ 12189761 w 12189761"/>
              <a:gd name="connsiteY3" fmla="*/ 4718050 h 6853042"/>
              <a:gd name="connsiteX4" fmla="*/ 12188082 w 12189761"/>
              <a:gd name="connsiteY4" fmla="*/ 6853042 h 6853042"/>
              <a:gd name="connsiteX5" fmla="*/ 9300145 w 12189761"/>
              <a:gd name="connsiteY5" fmla="*/ 6853042 h 6853042"/>
              <a:gd name="connsiteX0" fmla="*/ 9300145 w 12188082"/>
              <a:gd name="connsiteY0" fmla="*/ 6853042 h 6853042"/>
              <a:gd name="connsiteX1" fmla="*/ 302 w 12188082"/>
              <a:gd name="connsiteY1" fmla="*/ 5076312 h 6853042"/>
              <a:gd name="connsiteX2" fmla="*/ 2884 w 12188082"/>
              <a:gd name="connsiteY2" fmla="*/ 0 h 6853042"/>
              <a:gd name="connsiteX3" fmla="*/ 8684561 w 12188082"/>
              <a:gd name="connsiteY3" fmla="*/ 3810 h 6853042"/>
              <a:gd name="connsiteX4" fmla="*/ 12188082 w 12188082"/>
              <a:gd name="connsiteY4" fmla="*/ 6853042 h 6853042"/>
              <a:gd name="connsiteX5" fmla="*/ 9300145 w 12188082"/>
              <a:gd name="connsiteY5" fmla="*/ 6853042 h 6853042"/>
              <a:gd name="connsiteX0" fmla="*/ 12188082 w 12188082"/>
              <a:gd name="connsiteY0" fmla="*/ 6853042 h 6853042"/>
              <a:gd name="connsiteX1" fmla="*/ 302 w 12188082"/>
              <a:gd name="connsiteY1" fmla="*/ 5076312 h 6853042"/>
              <a:gd name="connsiteX2" fmla="*/ 2884 w 12188082"/>
              <a:gd name="connsiteY2" fmla="*/ 0 h 6853042"/>
              <a:gd name="connsiteX3" fmla="*/ 8684561 w 12188082"/>
              <a:gd name="connsiteY3" fmla="*/ 3810 h 6853042"/>
              <a:gd name="connsiteX4" fmla="*/ 12188082 w 12188082"/>
              <a:gd name="connsiteY4" fmla="*/ 6853042 h 6853042"/>
              <a:gd name="connsiteX0" fmla="*/ 3724802 w 8684561"/>
              <a:gd name="connsiteY0" fmla="*/ 2027042 h 5076312"/>
              <a:gd name="connsiteX1" fmla="*/ 302 w 8684561"/>
              <a:gd name="connsiteY1" fmla="*/ 5076312 h 5076312"/>
              <a:gd name="connsiteX2" fmla="*/ 2884 w 8684561"/>
              <a:gd name="connsiteY2" fmla="*/ 0 h 5076312"/>
              <a:gd name="connsiteX3" fmla="*/ 8684561 w 8684561"/>
              <a:gd name="connsiteY3" fmla="*/ 3810 h 5076312"/>
              <a:gd name="connsiteX4" fmla="*/ 3724802 w 8684561"/>
              <a:gd name="connsiteY4" fmla="*/ 2027042 h 5076312"/>
              <a:gd name="connsiteX0" fmla="*/ 8684561 w 8684561"/>
              <a:gd name="connsiteY0" fmla="*/ 3810 h 5076312"/>
              <a:gd name="connsiteX1" fmla="*/ 302 w 8684561"/>
              <a:gd name="connsiteY1" fmla="*/ 5076312 h 5076312"/>
              <a:gd name="connsiteX2" fmla="*/ 2884 w 8684561"/>
              <a:gd name="connsiteY2" fmla="*/ 0 h 5076312"/>
              <a:gd name="connsiteX3" fmla="*/ 8684561 w 8684561"/>
              <a:gd name="connsiteY3" fmla="*/ 3810 h 5076312"/>
              <a:gd name="connsiteX0" fmla="*/ 8684561 w 8746449"/>
              <a:gd name="connsiteY0" fmla="*/ 3810 h 5076312"/>
              <a:gd name="connsiteX1" fmla="*/ 302 w 8746449"/>
              <a:gd name="connsiteY1" fmla="*/ 5076312 h 5076312"/>
              <a:gd name="connsiteX2" fmla="*/ 2884 w 8746449"/>
              <a:gd name="connsiteY2" fmla="*/ 0 h 5076312"/>
              <a:gd name="connsiteX3" fmla="*/ 8684561 w 8746449"/>
              <a:gd name="connsiteY3" fmla="*/ 3810 h 5076312"/>
              <a:gd name="connsiteX0" fmla="*/ 8684561 w 8737741"/>
              <a:gd name="connsiteY0" fmla="*/ 3810 h 5285899"/>
              <a:gd name="connsiteX1" fmla="*/ 302 w 8737741"/>
              <a:gd name="connsiteY1" fmla="*/ 5076312 h 5285899"/>
              <a:gd name="connsiteX2" fmla="*/ 2884 w 8737741"/>
              <a:gd name="connsiteY2" fmla="*/ 0 h 5285899"/>
              <a:gd name="connsiteX3" fmla="*/ 8684561 w 8737741"/>
              <a:gd name="connsiteY3" fmla="*/ 3810 h 5285899"/>
              <a:gd name="connsiteX0" fmla="*/ 8684561 w 8776054"/>
              <a:gd name="connsiteY0" fmla="*/ 3810 h 5076312"/>
              <a:gd name="connsiteX1" fmla="*/ 302 w 8776054"/>
              <a:gd name="connsiteY1" fmla="*/ 5076312 h 5076312"/>
              <a:gd name="connsiteX2" fmla="*/ 2884 w 8776054"/>
              <a:gd name="connsiteY2" fmla="*/ 0 h 5076312"/>
              <a:gd name="connsiteX3" fmla="*/ 8684561 w 8776054"/>
              <a:gd name="connsiteY3" fmla="*/ 3810 h 5076312"/>
              <a:gd name="connsiteX0" fmla="*/ 8684561 w 8684561"/>
              <a:gd name="connsiteY0" fmla="*/ 3810 h 5076312"/>
              <a:gd name="connsiteX1" fmla="*/ 302 w 8684561"/>
              <a:gd name="connsiteY1" fmla="*/ 5076312 h 5076312"/>
              <a:gd name="connsiteX2" fmla="*/ 2884 w 8684561"/>
              <a:gd name="connsiteY2" fmla="*/ 0 h 5076312"/>
              <a:gd name="connsiteX3" fmla="*/ 8684561 w 8684561"/>
              <a:gd name="connsiteY3" fmla="*/ 3810 h 5076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84561" h="5076312">
                <a:moveTo>
                  <a:pt x="8684561" y="3810"/>
                </a:moveTo>
                <a:lnTo>
                  <a:pt x="302" y="5076312"/>
                </a:lnTo>
                <a:cubicBezTo>
                  <a:pt x="-1377" y="3399448"/>
                  <a:pt x="4563" y="1676864"/>
                  <a:pt x="2884" y="0"/>
                </a:cubicBezTo>
                <a:lnTo>
                  <a:pt x="8684561" y="381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5EAE63C-EC70-4AEF-966F-C58F24C3D247}"/>
              </a:ext>
            </a:extLst>
          </p:cNvPr>
          <p:cNvSpPr/>
          <p:nvPr userDrawn="1"/>
        </p:nvSpPr>
        <p:spPr>
          <a:xfrm flipH="1">
            <a:off x="7680960" y="4681771"/>
            <a:ext cx="4511040" cy="2176229"/>
          </a:xfrm>
          <a:prstGeom prst="rtTriangle">
            <a:avLst/>
          </a:prstGeom>
          <a:gradFill>
            <a:gsLst>
              <a:gs pos="0">
                <a:schemeClr val="accent1"/>
              </a:gs>
              <a:gs pos="9000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14C1BE3-7F4A-485C-B102-FAFA21DB3143}"/>
              </a:ext>
            </a:extLst>
          </p:cNvPr>
          <p:cNvSpPr/>
          <p:nvPr userDrawn="1"/>
        </p:nvSpPr>
        <p:spPr>
          <a:xfrm flipH="1">
            <a:off x="3089801" y="2599736"/>
            <a:ext cx="3192430" cy="3728034"/>
          </a:xfrm>
          <a:custGeom>
            <a:avLst/>
            <a:gdLst>
              <a:gd name="connsiteX0" fmla="*/ 0 w 3453719"/>
              <a:gd name="connsiteY0" fmla="*/ 0 h 4033160"/>
              <a:gd name="connsiteX1" fmla="*/ 3453719 w 3453719"/>
              <a:gd name="connsiteY1" fmla="*/ 1994006 h 4033160"/>
              <a:gd name="connsiteX2" fmla="*/ 3453719 w 3453719"/>
              <a:gd name="connsiteY2" fmla="*/ 4033160 h 4033160"/>
              <a:gd name="connsiteX3" fmla="*/ 0 w 3453719"/>
              <a:gd name="connsiteY3" fmla="*/ 2039155 h 4033160"/>
              <a:gd name="connsiteX4" fmla="*/ 0 w 3453719"/>
              <a:gd name="connsiteY4" fmla="*/ 0 h 4033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3719" h="4033160">
                <a:moveTo>
                  <a:pt x="0" y="0"/>
                </a:moveTo>
                <a:lnTo>
                  <a:pt x="3453719" y="1994006"/>
                </a:lnTo>
                <a:lnTo>
                  <a:pt x="3453719" y="4033160"/>
                </a:lnTo>
                <a:lnTo>
                  <a:pt x="0" y="203915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C61DD3E-49D8-49B9-B808-72AC8DE26438}"/>
              </a:ext>
            </a:extLst>
          </p:cNvPr>
          <p:cNvSpPr/>
          <p:nvPr userDrawn="1"/>
        </p:nvSpPr>
        <p:spPr>
          <a:xfrm flipH="1">
            <a:off x="0" y="1505078"/>
            <a:ext cx="3657228" cy="4311532"/>
          </a:xfrm>
          <a:custGeom>
            <a:avLst/>
            <a:gdLst>
              <a:gd name="connsiteX0" fmla="*/ 3657228 w 3657228"/>
              <a:gd name="connsiteY0" fmla="*/ 0 h 4311532"/>
              <a:gd name="connsiteX1" fmla="*/ 3657228 w 3657228"/>
              <a:gd name="connsiteY1" fmla="*/ 2470756 h 4311532"/>
              <a:gd name="connsiteX2" fmla="*/ 0 w 3657228"/>
              <a:gd name="connsiteY2" fmla="*/ 4311532 h 4311532"/>
              <a:gd name="connsiteX3" fmla="*/ 0 w 3657228"/>
              <a:gd name="connsiteY3" fmla="*/ 1840777 h 4311532"/>
              <a:gd name="connsiteX4" fmla="*/ 3657228 w 3657228"/>
              <a:gd name="connsiteY4" fmla="*/ 0 h 4311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228" h="4311532">
                <a:moveTo>
                  <a:pt x="3657228" y="0"/>
                </a:moveTo>
                <a:lnTo>
                  <a:pt x="3657228" y="2470756"/>
                </a:lnTo>
                <a:lnTo>
                  <a:pt x="0" y="4311532"/>
                </a:lnTo>
                <a:lnTo>
                  <a:pt x="0" y="1840777"/>
                </a:lnTo>
                <a:lnTo>
                  <a:pt x="3657228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4B963A9-C745-45E4-AD41-23E363DFB90B}"/>
              </a:ext>
            </a:extLst>
          </p:cNvPr>
          <p:cNvGrpSpPr/>
          <p:nvPr userDrawn="1"/>
        </p:nvGrpSpPr>
        <p:grpSpPr>
          <a:xfrm>
            <a:off x="9478246" y="6226175"/>
            <a:ext cx="2547937" cy="419101"/>
            <a:chOff x="396876" y="6226175"/>
            <a:chExt cx="2547937" cy="419101"/>
          </a:xfrm>
        </p:grpSpPr>
        <p:sp>
          <p:nvSpPr>
            <p:cNvPr id="11" name="AutoShape 3">
              <a:extLst>
                <a:ext uri="{FF2B5EF4-FFF2-40B4-BE49-F238E27FC236}">
                  <a16:creationId xmlns:a16="http://schemas.microsoft.com/office/drawing/2014/main" id="{0EB83A17-6400-482F-9AC1-4B15DC4AA7A0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398463" y="6226175"/>
              <a:ext cx="2546350" cy="419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018F50C-54AA-4014-91F5-A0895CFE1C2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96876" y="6459538"/>
              <a:ext cx="2012950" cy="141288"/>
            </a:xfrm>
            <a:custGeom>
              <a:avLst/>
              <a:gdLst>
                <a:gd name="T0" fmla="*/ 1160 w 1179"/>
                <a:gd name="T1" fmla="*/ 55 h 82"/>
                <a:gd name="T2" fmla="*/ 1131 w 1179"/>
                <a:gd name="T3" fmla="*/ 38 h 82"/>
                <a:gd name="T4" fmla="*/ 1136 w 1179"/>
                <a:gd name="T5" fmla="*/ 61 h 82"/>
                <a:gd name="T6" fmla="*/ 1077 w 1179"/>
                <a:gd name="T7" fmla="*/ 57 h 82"/>
                <a:gd name="T8" fmla="*/ 1095 w 1179"/>
                <a:gd name="T9" fmla="*/ 21 h 82"/>
                <a:gd name="T10" fmla="*/ 1088 w 1179"/>
                <a:gd name="T11" fmla="*/ 56 h 82"/>
                <a:gd name="T12" fmla="*/ 1089 w 1179"/>
                <a:gd name="T13" fmla="*/ 76 h 82"/>
                <a:gd name="T14" fmla="*/ 1052 w 1179"/>
                <a:gd name="T15" fmla="*/ 43 h 82"/>
                <a:gd name="T16" fmla="*/ 1038 w 1179"/>
                <a:gd name="T17" fmla="*/ 58 h 82"/>
                <a:gd name="T18" fmla="*/ 985 w 1179"/>
                <a:gd name="T19" fmla="*/ 33 h 82"/>
                <a:gd name="T20" fmla="*/ 1003 w 1179"/>
                <a:gd name="T21" fmla="*/ 53 h 82"/>
                <a:gd name="T22" fmla="*/ 926 w 1179"/>
                <a:gd name="T23" fmla="*/ 26 h 82"/>
                <a:gd name="T24" fmla="*/ 927 w 1179"/>
                <a:gd name="T25" fmla="*/ 64 h 82"/>
                <a:gd name="T26" fmla="*/ 873 w 1179"/>
                <a:gd name="T27" fmla="*/ 63 h 82"/>
                <a:gd name="T28" fmla="*/ 899 w 1179"/>
                <a:gd name="T29" fmla="*/ 38 h 82"/>
                <a:gd name="T30" fmla="*/ 866 w 1179"/>
                <a:gd name="T31" fmla="*/ 63 h 82"/>
                <a:gd name="T32" fmla="*/ 844 w 1179"/>
                <a:gd name="T33" fmla="*/ 61 h 82"/>
                <a:gd name="T34" fmla="*/ 858 w 1179"/>
                <a:gd name="T35" fmla="*/ 27 h 82"/>
                <a:gd name="T36" fmla="*/ 816 w 1179"/>
                <a:gd name="T37" fmla="*/ 27 h 82"/>
                <a:gd name="T38" fmla="*/ 814 w 1179"/>
                <a:gd name="T39" fmla="*/ 0 h 82"/>
                <a:gd name="T40" fmla="*/ 800 w 1179"/>
                <a:gd name="T41" fmla="*/ 63 h 82"/>
                <a:gd name="T42" fmla="*/ 772 w 1179"/>
                <a:gd name="T43" fmla="*/ 20 h 82"/>
                <a:gd name="T44" fmla="*/ 710 w 1179"/>
                <a:gd name="T45" fmla="*/ 62 h 82"/>
                <a:gd name="T46" fmla="*/ 732 w 1179"/>
                <a:gd name="T47" fmla="*/ 21 h 82"/>
                <a:gd name="T48" fmla="*/ 695 w 1179"/>
                <a:gd name="T49" fmla="*/ 21 h 82"/>
                <a:gd name="T50" fmla="*/ 677 w 1179"/>
                <a:gd name="T51" fmla="*/ 61 h 82"/>
                <a:gd name="T52" fmla="*/ 691 w 1179"/>
                <a:gd name="T53" fmla="*/ 27 h 82"/>
                <a:gd name="T54" fmla="*/ 657 w 1179"/>
                <a:gd name="T55" fmla="*/ 14 h 82"/>
                <a:gd name="T56" fmla="*/ 661 w 1179"/>
                <a:gd name="T57" fmla="*/ 21 h 82"/>
                <a:gd name="T58" fmla="*/ 642 w 1179"/>
                <a:gd name="T59" fmla="*/ 28 h 82"/>
                <a:gd name="T60" fmla="*/ 621 w 1179"/>
                <a:gd name="T61" fmla="*/ 55 h 82"/>
                <a:gd name="T62" fmla="*/ 615 w 1179"/>
                <a:gd name="T63" fmla="*/ 27 h 82"/>
                <a:gd name="T64" fmla="*/ 596 w 1179"/>
                <a:gd name="T65" fmla="*/ 34 h 82"/>
                <a:gd name="T66" fmla="*/ 587 w 1179"/>
                <a:gd name="T67" fmla="*/ 40 h 82"/>
                <a:gd name="T68" fmla="*/ 560 w 1179"/>
                <a:gd name="T69" fmla="*/ 43 h 82"/>
                <a:gd name="T70" fmla="*/ 535 w 1179"/>
                <a:gd name="T71" fmla="*/ 44 h 82"/>
                <a:gd name="T72" fmla="*/ 498 w 1179"/>
                <a:gd name="T73" fmla="*/ 9 h 82"/>
                <a:gd name="T74" fmla="*/ 506 w 1179"/>
                <a:gd name="T75" fmla="*/ 63 h 82"/>
                <a:gd name="T76" fmla="*/ 480 w 1179"/>
                <a:gd name="T77" fmla="*/ 39 h 82"/>
                <a:gd name="T78" fmla="*/ 460 w 1179"/>
                <a:gd name="T79" fmla="*/ 21 h 82"/>
                <a:gd name="T80" fmla="*/ 442 w 1179"/>
                <a:gd name="T81" fmla="*/ 39 h 82"/>
                <a:gd name="T82" fmla="*/ 402 w 1179"/>
                <a:gd name="T83" fmla="*/ 5 h 82"/>
                <a:gd name="T84" fmla="*/ 367 w 1179"/>
                <a:gd name="T85" fmla="*/ 63 h 82"/>
                <a:gd name="T86" fmla="*/ 340 w 1179"/>
                <a:gd name="T87" fmla="*/ 21 h 82"/>
                <a:gd name="T88" fmla="*/ 313 w 1179"/>
                <a:gd name="T89" fmla="*/ 26 h 82"/>
                <a:gd name="T90" fmla="*/ 277 w 1179"/>
                <a:gd name="T91" fmla="*/ 9 h 82"/>
                <a:gd name="T92" fmla="*/ 285 w 1179"/>
                <a:gd name="T93" fmla="*/ 63 h 82"/>
                <a:gd name="T94" fmla="*/ 270 w 1179"/>
                <a:gd name="T95" fmla="*/ 27 h 82"/>
                <a:gd name="T96" fmla="*/ 251 w 1179"/>
                <a:gd name="T97" fmla="*/ 34 h 82"/>
                <a:gd name="T98" fmla="*/ 214 w 1179"/>
                <a:gd name="T99" fmla="*/ 44 h 82"/>
                <a:gd name="T100" fmla="*/ 233 w 1179"/>
                <a:gd name="T101" fmla="*/ 63 h 82"/>
                <a:gd name="T102" fmla="*/ 189 w 1179"/>
                <a:gd name="T103" fmla="*/ 38 h 82"/>
                <a:gd name="T104" fmla="*/ 181 w 1179"/>
                <a:gd name="T105" fmla="*/ 4 h 82"/>
                <a:gd name="T106" fmla="*/ 145 w 1179"/>
                <a:gd name="T107" fmla="*/ 42 h 82"/>
                <a:gd name="T108" fmla="*/ 92 w 1179"/>
                <a:gd name="T109" fmla="*/ 34 h 82"/>
                <a:gd name="T110" fmla="*/ 91 w 1179"/>
                <a:gd name="T111" fmla="*/ 28 h 82"/>
                <a:gd name="T112" fmla="*/ 59 w 1179"/>
                <a:gd name="T113" fmla="*/ 26 h 82"/>
                <a:gd name="T114" fmla="*/ 60 w 1179"/>
                <a:gd name="T115" fmla="*/ 64 h 82"/>
                <a:gd name="T116" fmla="*/ 13 w 1179"/>
                <a:gd name="T117" fmla="*/ 35 h 82"/>
                <a:gd name="T118" fmla="*/ 25 w 1179"/>
                <a:gd name="T119" fmla="*/ 19 h 82"/>
                <a:gd name="T120" fmla="*/ 35 w 1179"/>
                <a:gd name="T121" fmla="*/ 46 h 82"/>
                <a:gd name="T122" fmla="*/ 0 w 1179"/>
                <a:gd name="T123" fmla="*/ 63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9" h="82">
                  <a:moveTo>
                    <a:pt x="1142" y="21"/>
                  </a:moveTo>
                  <a:cubicBezTo>
                    <a:pt x="1157" y="63"/>
                    <a:pt x="1157" y="63"/>
                    <a:pt x="1157" y="63"/>
                  </a:cubicBezTo>
                  <a:cubicBezTo>
                    <a:pt x="1163" y="63"/>
                    <a:pt x="1163" y="63"/>
                    <a:pt x="1163" y="63"/>
                  </a:cubicBezTo>
                  <a:cubicBezTo>
                    <a:pt x="1179" y="21"/>
                    <a:pt x="1179" y="21"/>
                    <a:pt x="1179" y="21"/>
                  </a:cubicBezTo>
                  <a:cubicBezTo>
                    <a:pt x="1171" y="21"/>
                    <a:pt x="1171" y="21"/>
                    <a:pt x="1171" y="21"/>
                  </a:cubicBezTo>
                  <a:cubicBezTo>
                    <a:pt x="1164" y="44"/>
                    <a:pt x="1164" y="44"/>
                    <a:pt x="1164" y="44"/>
                  </a:cubicBezTo>
                  <a:cubicBezTo>
                    <a:pt x="1162" y="48"/>
                    <a:pt x="1161" y="52"/>
                    <a:pt x="1160" y="55"/>
                  </a:cubicBezTo>
                  <a:cubicBezTo>
                    <a:pt x="1160" y="55"/>
                    <a:pt x="1160" y="55"/>
                    <a:pt x="1160" y="55"/>
                  </a:cubicBezTo>
                  <a:cubicBezTo>
                    <a:pt x="1159" y="52"/>
                    <a:pt x="1158" y="48"/>
                    <a:pt x="1157" y="44"/>
                  </a:cubicBezTo>
                  <a:cubicBezTo>
                    <a:pt x="1149" y="21"/>
                    <a:pt x="1149" y="21"/>
                    <a:pt x="1149" y="21"/>
                  </a:cubicBezTo>
                  <a:lnTo>
                    <a:pt x="1142" y="21"/>
                  </a:lnTo>
                  <a:close/>
                  <a:moveTo>
                    <a:pt x="1110" y="38"/>
                  </a:moveTo>
                  <a:cubicBezTo>
                    <a:pt x="1111" y="33"/>
                    <a:pt x="1114" y="26"/>
                    <a:pt x="1121" y="26"/>
                  </a:cubicBezTo>
                  <a:cubicBezTo>
                    <a:pt x="1129" y="26"/>
                    <a:pt x="1131" y="33"/>
                    <a:pt x="1131" y="38"/>
                  </a:cubicBezTo>
                  <a:lnTo>
                    <a:pt x="1110" y="38"/>
                  </a:lnTo>
                  <a:close/>
                  <a:moveTo>
                    <a:pt x="1138" y="43"/>
                  </a:moveTo>
                  <a:cubicBezTo>
                    <a:pt x="1138" y="42"/>
                    <a:pt x="1138" y="41"/>
                    <a:pt x="1138" y="40"/>
                  </a:cubicBezTo>
                  <a:cubicBezTo>
                    <a:pt x="1138" y="32"/>
                    <a:pt x="1135" y="20"/>
                    <a:pt x="1122" y="20"/>
                  </a:cubicBezTo>
                  <a:cubicBezTo>
                    <a:pt x="1110" y="20"/>
                    <a:pt x="1104" y="30"/>
                    <a:pt x="1104" y="43"/>
                  </a:cubicBezTo>
                  <a:cubicBezTo>
                    <a:pt x="1104" y="55"/>
                    <a:pt x="1111" y="64"/>
                    <a:pt x="1123" y="64"/>
                  </a:cubicBezTo>
                  <a:cubicBezTo>
                    <a:pt x="1129" y="64"/>
                    <a:pt x="1133" y="62"/>
                    <a:pt x="1136" y="61"/>
                  </a:cubicBezTo>
                  <a:cubicBezTo>
                    <a:pt x="1134" y="56"/>
                    <a:pt x="1134" y="56"/>
                    <a:pt x="1134" y="56"/>
                  </a:cubicBezTo>
                  <a:cubicBezTo>
                    <a:pt x="1132" y="57"/>
                    <a:pt x="1129" y="58"/>
                    <a:pt x="1124" y="58"/>
                  </a:cubicBezTo>
                  <a:cubicBezTo>
                    <a:pt x="1117" y="58"/>
                    <a:pt x="1110" y="54"/>
                    <a:pt x="1110" y="43"/>
                  </a:cubicBezTo>
                  <a:lnTo>
                    <a:pt x="1138" y="43"/>
                  </a:lnTo>
                  <a:close/>
                  <a:moveTo>
                    <a:pt x="1088" y="45"/>
                  </a:moveTo>
                  <a:cubicBezTo>
                    <a:pt x="1088" y="46"/>
                    <a:pt x="1087" y="48"/>
                    <a:pt x="1087" y="49"/>
                  </a:cubicBezTo>
                  <a:cubicBezTo>
                    <a:pt x="1086" y="54"/>
                    <a:pt x="1082" y="57"/>
                    <a:pt x="1077" y="57"/>
                  </a:cubicBezTo>
                  <a:cubicBezTo>
                    <a:pt x="1070" y="57"/>
                    <a:pt x="1066" y="50"/>
                    <a:pt x="1066" y="42"/>
                  </a:cubicBezTo>
                  <a:cubicBezTo>
                    <a:pt x="1066" y="32"/>
                    <a:pt x="1071" y="26"/>
                    <a:pt x="1077" y="26"/>
                  </a:cubicBezTo>
                  <a:cubicBezTo>
                    <a:pt x="1083" y="26"/>
                    <a:pt x="1086" y="30"/>
                    <a:pt x="1087" y="34"/>
                  </a:cubicBezTo>
                  <a:cubicBezTo>
                    <a:pt x="1088" y="35"/>
                    <a:pt x="1088" y="36"/>
                    <a:pt x="1088" y="37"/>
                  </a:cubicBezTo>
                  <a:lnTo>
                    <a:pt x="1088" y="45"/>
                  </a:lnTo>
                  <a:close/>
                  <a:moveTo>
                    <a:pt x="1095" y="32"/>
                  </a:moveTo>
                  <a:cubicBezTo>
                    <a:pt x="1095" y="27"/>
                    <a:pt x="1095" y="24"/>
                    <a:pt x="1095" y="21"/>
                  </a:cubicBezTo>
                  <a:cubicBezTo>
                    <a:pt x="1089" y="21"/>
                    <a:pt x="1089" y="21"/>
                    <a:pt x="1089" y="21"/>
                  </a:cubicBezTo>
                  <a:cubicBezTo>
                    <a:pt x="1089" y="27"/>
                    <a:pt x="1089" y="27"/>
                    <a:pt x="1089" y="27"/>
                  </a:cubicBezTo>
                  <a:cubicBezTo>
                    <a:pt x="1088" y="27"/>
                    <a:pt x="1088" y="27"/>
                    <a:pt x="1088" y="27"/>
                  </a:cubicBezTo>
                  <a:cubicBezTo>
                    <a:pt x="1087" y="24"/>
                    <a:pt x="1083" y="20"/>
                    <a:pt x="1076" y="20"/>
                  </a:cubicBezTo>
                  <a:cubicBezTo>
                    <a:pt x="1067" y="20"/>
                    <a:pt x="1059" y="28"/>
                    <a:pt x="1059" y="42"/>
                  </a:cubicBezTo>
                  <a:cubicBezTo>
                    <a:pt x="1059" y="54"/>
                    <a:pt x="1066" y="63"/>
                    <a:pt x="1075" y="63"/>
                  </a:cubicBezTo>
                  <a:cubicBezTo>
                    <a:pt x="1081" y="63"/>
                    <a:pt x="1085" y="60"/>
                    <a:pt x="1088" y="56"/>
                  </a:cubicBezTo>
                  <a:cubicBezTo>
                    <a:pt x="1088" y="56"/>
                    <a:pt x="1088" y="56"/>
                    <a:pt x="1088" y="56"/>
                  </a:cubicBezTo>
                  <a:cubicBezTo>
                    <a:pt x="1088" y="60"/>
                    <a:pt x="1088" y="60"/>
                    <a:pt x="1088" y="60"/>
                  </a:cubicBezTo>
                  <a:cubicBezTo>
                    <a:pt x="1088" y="71"/>
                    <a:pt x="1082" y="75"/>
                    <a:pt x="1075" y="75"/>
                  </a:cubicBezTo>
                  <a:cubicBezTo>
                    <a:pt x="1070" y="75"/>
                    <a:pt x="1066" y="73"/>
                    <a:pt x="1064" y="72"/>
                  </a:cubicBezTo>
                  <a:cubicBezTo>
                    <a:pt x="1062" y="77"/>
                    <a:pt x="1062" y="77"/>
                    <a:pt x="1062" y="77"/>
                  </a:cubicBezTo>
                  <a:cubicBezTo>
                    <a:pt x="1065" y="80"/>
                    <a:pt x="1070" y="81"/>
                    <a:pt x="1075" y="81"/>
                  </a:cubicBezTo>
                  <a:cubicBezTo>
                    <a:pt x="1080" y="81"/>
                    <a:pt x="1085" y="80"/>
                    <a:pt x="1089" y="76"/>
                  </a:cubicBezTo>
                  <a:cubicBezTo>
                    <a:pt x="1093" y="72"/>
                    <a:pt x="1095" y="66"/>
                    <a:pt x="1095" y="57"/>
                  </a:cubicBezTo>
                  <a:lnTo>
                    <a:pt x="1095" y="32"/>
                  </a:lnTo>
                  <a:close/>
                  <a:moveTo>
                    <a:pt x="1025" y="38"/>
                  </a:moveTo>
                  <a:cubicBezTo>
                    <a:pt x="1026" y="33"/>
                    <a:pt x="1029" y="26"/>
                    <a:pt x="1036" y="26"/>
                  </a:cubicBezTo>
                  <a:cubicBezTo>
                    <a:pt x="1044" y="26"/>
                    <a:pt x="1046" y="33"/>
                    <a:pt x="1046" y="38"/>
                  </a:cubicBezTo>
                  <a:lnTo>
                    <a:pt x="1025" y="38"/>
                  </a:lnTo>
                  <a:close/>
                  <a:moveTo>
                    <a:pt x="1052" y="43"/>
                  </a:moveTo>
                  <a:cubicBezTo>
                    <a:pt x="1053" y="42"/>
                    <a:pt x="1053" y="41"/>
                    <a:pt x="1053" y="40"/>
                  </a:cubicBezTo>
                  <a:cubicBezTo>
                    <a:pt x="1053" y="32"/>
                    <a:pt x="1049" y="20"/>
                    <a:pt x="1037" y="20"/>
                  </a:cubicBezTo>
                  <a:cubicBezTo>
                    <a:pt x="1025" y="20"/>
                    <a:pt x="1018" y="30"/>
                    <a:pt x="1018" y="43"/>
                  </a:cubicBezTo>
                  <a:cubicBezTo>
                    <a:pt x="1018" y="55"/>
                    <a:pt x="1026" y="64"/>
                    <a:pt x="1037" y="64"/>
                  </a:cubicBezTo>
                  <a:cubicBezTo>
                    <a:pt x="1044" y="64"/>
                    <a:pt x="1048" y="62"/>
                    <a:pt x="1051" y="61"/>
                  </a:cubicBezTo>
                  <a:cubicBezTo>
                    <a:pt x="1049" y="56"/>
                    <a:pt x="1049" y="56"/>
                    <a:pt x="1049" y="56"/>
                  </a:cubicBezTo>
                  <a:cubicBezTo>
                    <a:pt x="1047" y="57"/>
                    <a:pt x="1044" y="58"/>
                    <a:pt x="1038" y="58"/>
                  </a:cubicBezTo>
                  <a:cubicBezTo>
                    <a:pt x="1031" y="58"/>
                    <a:pt x="1025" y="54"/>
                    <a:pt x="1025" y="43"/>
                  </a:cubicBezTo>
                  <a:lnTo>
                    <a:pt x="1052" y="43"/>
                  </a:lnTo>
                  <a:close/>
                  <a:moveTo>
                    <a:pt x="975" y="63"/>
                  </a:moveTo>
                  <a:cubicBezTo>
                    <a:pt x="975" y="38"/>
                    <a:pt x="975" y="38"/>
                    <a:pt x="975" y="38"/>
                  </a:cubicBezTo>
                  <a:cubicBezTo>
                    <a:pt x="975" y="28"/>
                    <a:pt x="975" y="21"/>
                    <a:pt x="975" y="14"/>
                  </a:cubicBezTo>
                  <a:cubicBezTo>
                    <a:pt x="975" y="14"/>
                    <a:pt x="975" y="14"/>
                    <a:pt x="975" y="14"/>
                  </a:cubicBezTo>
                  <a:cubicBezTo>
                    <a:pt x="978" y="20"/>
                    <a:pt x="981" y="27"/>
                    <a:pt x="985" y="33"/>
                  </a:cubicBezTo>
                  <a:cubicBezTo>
                    <a:pt x="1002" y="63"/>
                    <a:pt x="1002" y="63"/>
                    <a:pt x="1002" y="63"/>
                  </a:cubicBezTo>
                  <a:cubicBezTo>
                    <a:pt x="1009" y="63"/>
                    <a:pt x="1009" y="63"/>
                    <a:pt x="1009" y="63"/>
                  </a:cubicBezTo>
                  <a:cubicBezTo>
                    <a:pt x="1009" y="5"/>
                    <a:pt x="1009" y="5"/>
                    <a:pt x="1009" y="5"/>
                  </a:cubicBezTo>
                  <a:cubicBezTo>
                    <a:pt x="1003" y="5"/>
                    <a:pt x="1003" y="5"/>
                    <a:pt x="1003" y="5"/>
                  </a:cubicBezTo>
                  <a:cubicBezTo>
                    <a:pt x="1003" y="29"/>
                    <a:pt x="1003" y="29"/>
                    <a:pt x="1003" y="29"/>
                  </a:cubicBezTo>
                  <a:cubicBezTo>
                    <a:pt x="1003" y="38"/>
                    <a:pt x="1003" y="45"/>
                    <a:pt x="1003" y="53"/>
                  </a:cubicBezTo>
                  <a:cubicBezTo>
                    <a:pt x="1003" y="53"/>
                    <a:pt x="1003" y="53"/>
                    <a:pt x="1003" y="53"/>
                  </a:cubicBezTo>
                  <a:cubicBezTo>
                    <a:pt x="1001" y="47"/>
                    <a:pt x="997" y="41"/>
                    <a:pt x="994" y="34"/>
                  </a:cubicBezTo>
                  <a:cubicBezTo>
                    <a:pt x="976" y="5"/>
                    <a:pt x="976" y="5"/>
                    <a:pt x="976" y="5"/>
                  </a:cubicBezTo>
                  <a:cubicBezTo>
                    <a:pt x="969" y="5"/>
                    <a:pt x="969" y="5"/>
                    <a:pt x="969" y="5"/>
                  </a:cubicBezTo>
                  <a:cubicBezTo>
                    <a:pt x="969" y="63"/>
                    <a:pt x="969" y="63"/>
                    <a:pt x="969" y="63"/>
                  </a:cubicBezTo>
                  <a:lnTo>
                    <a:pt x="975" y="63"/>
                  </a:lnTo>
                  <a:close/>
                  <a:moveTo>
                    <a:pt x="915" y="38"/>
                  </a:moveTo>
                  <a:cubicBezTo>
                    <a:pt x="916" y="33"/>
                    <a:pt x="919" y="26"/>
                    <a:pt x="926" y="26"/>
                  </a:cubicBezTo>
                  <a:cubicBezTo>
                    <a:pt x="934" y="26"/>
                    <a:pt x="936" y="33"/>
                    <a:pt x="936" y="38"/>
                  </a:cubicBezTo>
                  <a:lnTo>
                    <a:pt x="915" y="38"/>
                  </a:lnTo>
                  <a:close/>
                  <a:moveTo>
                    <a:pt x="942" y="43"/>
                  </a:moveTo>
                  <a:cubicBezTo>
                    <a:pt x="942" y="42"/>
                    <a:pt x="942" y="41"/>
                    <a:pt x="942" y="40"/>
                  </a:cubicBezTo>
                  <a:cubicBezTo>
                    <a:pt x="942" y="32"/>
                    <a:pt x="939" y="20"/>
                    <a:pt x="926" y="20"/>
                  </a:cubicBezTo>
                  <a:cubicBezTo>
                    <a:pt x="915" y="20"/>
                    <a:pt x="908" y="30"/>
                    <a:pt x="908" y="43"/>
                  </a:cubicBezTo>
                  <a:cubicBezTo>
                    <a:pt x="908" y="55"/>
                    <a:pt x="915" y="64"/>
                    <a:pt x="927" y="64"/>
                  </a:cubicBezTo>
                  <a:cubicBezTo>
                    <a:pt x="933" y="64"/>
                    <a:pt x="938" y="62"/>
                    <a:pt x="940" y="61"/>
                  </a:cubicBezTo>
                  <a:cubicBezTo>
                    <a:pt x="939" y="56"/>
                    <a:pt x="939" y="56"/>
                    <a:pt x="939" y="56"/>
                  </a:cubicBezTo>
                  <a:cubicBezTo>
                    <a:pt x="936" y="57"/>
                    <a:pt x="933" y="58"/>
                    <a:pt x="928" y="58"/>
                  </a:cubicBezTo>
                  <a:cubicBezTo>
                    <a:pt x="921" y="58"/>
                    <a:pt x="915" y="54"/>
                    <a:pt x="915" y="43"/>
                  </a:cubicBezTo>
                  <a:lnTo>
                    <a:pt x="942" y="43"/>
                  </a:lnTo>
                  <a:close/>
                  <a:moveTo>
                    <a:pt x="866" y="63"/>
                  </a:moveTo>
                  <a:cubicBezTo>
                    <a:pt x="873" y="63"/>
                    <a:pt x="873" y="63"/>
                    <a:pt x="873" y="63"/>
                  </a:cubicBezTo>
                  <a:cubicBezTo>
                    <a:pt x="873" y="38"/>
                    <a:pt x="873" y="38"/>
                    <a:pt x="873" y="38"/>
                  </a:cubicBezTo>
                  <a:cubicBezTo>
                    <a:pt x="873" y="36"/>
                    <a:pt x="873" y="35"/>
                    <a:pt x="874" y="34"/>
                  </a:cubicBezTo>
                  <a:cubicBezTo>
                    <a:pt x="875" y="30"/>
                    <a:pt x="879" y="26"/>
                    <a:pt x="883" y="26"/>
                  </a:cubicBezTo>
                  <a:cubicBezTo>
                    <a:pt x="890" y="26"/>
                    <a:pt x="892" y="32"/>
                    <a:pt x="892" y="39"/>
                  </a:cubicBezTo>
                  <a:cubicBezTo>
                    <a:pt x="892" y="63"/>
                    <a:pt x="892" y="63"/>
                    <a:pt x="892" y="63"/>
                  </a:cubicBezTo>
                  <a:cubicBezTo>
                    <a:pt x="899" y="63"/>
                    <a:pt x="899" y="63"/>
                    <a:pt x="899" y="63"/>
                  </a:cubicBezTo>
                  <a:cubicBezTo>
                    <a:pt x="899" y="38"/>
                    <a:pt x="899" y="38"/>
                    <a:pt x="899" y="38"/>
                  </a:cubicBezTo>
                  <a:cubicBezTo>
                    <a:pt x="899" y="24"/>
                    <a:pt x="891" y="20"/>
                    <a:pt x="886" y="20"/>
                  </a:cubicBezTo>
                  <a:cubicBezTo>
                    <a:pt x="883" y="20"/>
                    <a:pt x="881" y="21"/>
                    <a:pt x="879" y="22"/>
                  </a:cubicBezTo>
                  <a:cubicBezTo>
                    <a:pt x="876" y="23"/>
                    <a:pt x="875" y="25"/>
                    <a:pt x="874" y="28"/>
                  </a:cubicBezTo>
                  <a:cubicBezTo>
                    <a:pt x="873" y="28"/>
                    <a:pt x="873" y="28"/>
                    <a:pt x="873" y="28"/>
                  </a:cubicBezTo>
                  <a:cubicBezTo>
                    <a:pt x="873" y="1"/>
                    <a:pt x="873" y="1"/>
                    <a:pt x="873" y="1"/>
                  </a:cubicBezTo>
                  <a:cubicBezTo>
                    <a:pt x="866" y="1"/>
                    <a:pt x="866" y="1"/>
                    <a:pt x="866" y="1"/>
                  </a:cubicBezTo>
                  <a:lnTo>
                    <a:pt x="866" y="63"/>
                  </a:lnTo>
                  <a:close/>
                  <a:moveTo>
                    <a:pt x="841" y="13"/>
                  </a:moveTo>
                  <a:cubicBezTo>
                    <a:pt x="841" y="21"/>
                    <a:pt x="841" y="21"/>
                    <a:pt x="841" y="21"/>
                  </a:cubicBezTo>
                  <a:cubicBezTo>
                    <a:pt x="835" y="21"/>
                    <a:pt x="835" y="21"/>
                    <a:pt x="835" y="21"/>
                  </a:cubicBezTo>
                  <a:cubicBezTo>
                    <a:pt x="835" y="27"/>
                    <a:pt x="835" y="27"/>
                    <a:pt x="835" y="27"/>
                  </a:cubicBezTo>
                  <a:cubicBezTo>
                    <a:pt x="841" y="27"/>
                    <a:pt x="841" y="27"/>
                    <a:pt x="841" y="27"/>
                  </a:cubicBezTo>
                  <a:cubicBezTo>
                    <a:pt x="841" y="50"/>
                    <a:pt x="841" y="50"/>
                    <a:pt x="841" y="50"/>
                  </a:cubicBezTo>
                  <a:cubicBezTo>
                    <a:pt x="841" y="54"/>
                    <a:pt x="842" y="58"/>
                    <a:pt x="844" y="61"/>
                  </a:cubicBezTo>
                  <a:cubicBezTo>
                    <a:pt x="846" y="63"/>
                    <a:pt x="848" y="64"/>
                    <a:pt x="852" y="64"/>
                  </a:cubicBezTo>
                  <a:cubicBezTo>
                    <a:pt x="854" y="64"/>
                    <a:pt x="857" y="63"/>
                    <a:pt x="858" y="63"/>
                  </a:cubicBezTo>
                  <a:cubicBezTo>
                    <a:pt x="858" y="57"/>
                    <a:pt x="858" y="57"/>
                    <a:pt x="858" y="57"/>
                  </a:cubicBezTo>
                  <a:cubicBezTo>
                    <a:pt x="857" y="57"/>
                    <a:pt x="855" y="57"/>
                    <a:pt x="854" y="57"/>
                  </a:cubicBezTo>
                  <a:cubicBezTo>
                    <a:pt x="850" y="57"/>
                    <a:pt x="848" y="54"/>
                    <a:pt x="848" y="49"/>
                  </a:cubicBezTo>
                  <a:cubicBezTo>
                    <a:pt x="848" y="27"/>
                    <a:pt x="848" y="27"/>
                    <a:pt x="848" y="27"/>
                  </a:cubicBezTo>
                  <a:cubicBezTo>
                    <a:pt x="858" y="27"/>
                    <a:pt x="858" y="27"/>
                    <a:pt x="858" y="27"/>
                  </a:cubicBezTo>
                  <a:cubicBezTo>
                    <a:pt x="858" y="21"/>
                    <a:pt x="858" y="21"/>
                    <a:pt x="858" y="21"/>
                  </a:cubicBezTo>
                  <a:cubicBezTo>
                    <a:pt x="848" y="21"/>
                    <a:pt x="848" y="21"/>
                    <a:pt x="848" y="21"/>
                  </a:cubicBezTo>
                  <a:cubicBezTo>
                    <a:pt x="848" y="11"/>
                    <a:pt x="848" y="11"/>
                    <a:pt x="848" y="11"/>
                  </a:cubicBezTo>
                  <a:lnTo>
                    <a:pt x="841" y="13"/>
                  </a:lnTo>
                  <a:close/>
                  <a:moveTo>
                    <a:pt x="807" y="63"/>
                  </a:moveTo>
                  <a:cubicBezTo>
                    <a:pt x="807" y="27"/>
                    <a:pt x="807" y="27"/>
                    <a:pt x="807" y="27"/>
                  </a:cubicBezTo>
                  <a:cubicBezTo>
                    <a:pt x="816" y="27"/>
                    <a:pt x="816" y="27"/>
                    <a:pt x="816" y="27"/>
                  </a:cubicBezTo>
                  <a:cubicBezTo>
                    <a:pt x="816" y="21"/>
                    <a:pt x="816" y="21"/>
                    <a:pt x="816" y="21"/>
                  </a:cubicBezTo>
                  <a:cubicBezTo>
                    <a:pt x="807" y="21"/>
                    <a:pt x="807" y="21"/>
                    <a:pt x="807" y="21"/>
                  </a:cubicBezTo>
                  <a:cubicBezTo>
                    <a:pt x="807" y="19"/>
                    <a:pt x="807" y="19"/>
                    <a:pt x="807" y="19"/>
                  </a:cubicBezTo>
                  <a:cubicBezTo>
                    <a:pt x="807" y="12"/>
                    <a:pt x="808" y="7"/>
                    <a:pt x="814" y="7"/>
                  </a:cubicBezTo>
                  <a:cubicBezTo>
                    <a:pt x="817" y="7"/>
                    <a:pt x="818" y="7"/>
                    <a:pt x="819" y="8"/>
                  </a:cubicBezTo>
                  <a:cubicBezTo>
                    <a:pt x="820" y="2"/>
                    <a:pt x="820" y="2"/>
                    <a:pt x="820" y="2"/>
                  </a:cubicBezTo>
                  <a:cubicBezTo>
                    <a:pt x="819" y="1"/>
                    <a:pt x="816" y="0"/>
                    <a:pt x="814" y="0"/>
                  </a:cubicBezTo>
                  <a:cubicBezTo>
                    <a:pt x="811" y="0"/>
                    <a:pt x="807" y="2"/>
                    <a:pt x="804" y="4"/>
                  </a:cubicBezTo>
                  <a:cubicBezTo>
                    <a:pt x="801" y="8"/>
                    <a:pt x="800" y="13"/>
                    <a:pt x="800" y="19"/>
                  </a:cubicBezTo>
                  <a:cubicBezTo>
                    <a:pt x="800" y="21"/>
                    <a:pt x="800" y="21"/>
                    <a:pt x="800" y="21"/>
                  </a:cubicBezTo>
                  <a:cubicBezTo>
                    <a:pt x="795" y="21"/>
                    <a:pt x="795" y="21"/>
                    <a:pt x="795" y="21"/>
                  </a:cubicBezTo>
                  <a:cubicBezTo>
                    <a:pt x="795" y="27"/>
                    <a:pt x="795" y="27"/>
                    <a:pt x="795" y="27"/>
                  </a:cubicBezTo>
                  <a:cubicBezTo>
                    <a:pt x="800" y="27"/>
                    <a:pt x="800" y="27"/>
                    <a:pt x="800" y="27"/>
                  </a:cubicBezTo>
                  <a:cubicBezTo>
                    <a:pt x="800" y="63"/>
                    <a:pt x="800" y="63"/>
                    <a:pt x="800" y="63"/>
                  </a:cubicBezTo>
                  <a:lnTo>
                    <a:pt x="807" y="63"/>
                  </a:lnTo>
                  <a:close/>
                  <a:moveTo>
                    <a:pt x="771" y="26"/>
                  </a:moveTo>
                  <a:cubicBezTo>
                    <a:pt x="780" y="26"/>
                    <a:pt x="783" y="35"/>
                    <a:pt x="783" y="42"/>
                  </a:cubicBezTo>
                  <a:cubicBezTo>
                    <a:pt x="783" y="51"/>
                    <a:pt x="778" y="58"/>
                    <a:pt x="771" y="58"/>
                  </a:cubicBezTo>
                  <a:cubicBezTo>
                    <a:pt x="764" y="58"/>
                    <a:pt x="759" y="51"/>
                    <a:pt x="759" y="42"/>
                  </a:cubicBezTo>
                  <a:cubicBezTo>
                    <a:pt x="759" y="34"/>
                    <a:pt x="763" y="26"/>
                    <a:pt x="771" y="26"/>
                  </a:cubicBezTo>
                  <a:moveTo>
                    <a:pt x="772" y="20"/>
                  </a:moveTo>
                  <a:cubicBezTo>
                    <a:pt x="761" y="20"/>
                    <a:pt x="752" y="28"/>
                    <a:pt x="752" y="42"/>
                  </a:cubicBezTo>
                  <a:cubicBezTo>
                    <a:pt x="752" y="55"/>
                    <a:pt x="760" y="64"/>
                    <a:pt x="771" y="64"/>
                  </a:cubicBezTo>
                  <a:cubicBezTo>
                    <a:pt x="780" y="64"/>
                    <a:pt x="790" y="57"/>
                    <a:pt x="790" y="42"/>
                  </a:cubicBezTo>
                  <a:cubicBezTo>
                    <a:pt x="790" y="29"/>
                    <a:pt x="783" y="20"/>
                    <a:pt x="772" y="20"/>
                  </a:cubicBezTo>
                  <a:moveTo>
                    <a:pt x="695" y="21"/>
                  </a:moveTo>
                  <a:cubicBezTo>
                    <a:pt x="709" y="60"/>
                    <a:pt x="709" y="60"/>
                    <a:pt x="709" y="60"/>
                  </a:cubicBezTo>
                  <a:cubicBezTo>
                    <a:pt x="710" y="60"/>
                    <a:pt x="710" y="61"/>
                    <a:pt x="710" y="62"/>
                  </a:cubicBezTo>
                  <a:cubicBezTo>
                    <a:pt x="710" y="62"/>
                    <a:pt x="710" y="63"/>
                    <a:pt x="709" y="63"/>
                  </a:cubicBezTo>
                  <a:cubicBezTo>
                    <a:pt x="708" y="67"/>
                    <a:pt x="705" y="70"/>
                    <a:pt x="703" y="72"/>
                  </a:cubicBezTo>
                  <a:cubicBezTo>
                    <a:pt x="701" y="74"/>
                    <a:pt x="699" y="75"/>
                    <a:pt x="697" y="76"/>
                  </a:cubicBezTo>
                  <a:cubicBezTo>
                    <a:pt x="699" y="82"/>
                    <a:pt x="699" y="82"/>
                    <a:pt x="699" y="82"/>
                  </a:cubicBezTo>
                  <a:cubicBezTo>
                    <a:pt x="701" y="81"/>
                    <a:pt x="704" y="80"/>
                    <a:pt x="708" y="77"/>
                  </a:cubicBezTo>
                  <a:cubicBezTo>
                    <a:pt x="712" y="72"/>
                    <a:pt x="716" y="65"/>
                    <a:pt x="721" y="51"/>
                  </a:cubicBezTo>
                  <a:cubicBezTo>
                    <a:pt x="732" y="21"/>
                    <a:pt x="732" y="21"/>
                    <a:pt x="732" y="21"/>
                  </a:cubicBezTo>
                  <a:cubicBezTo>
                    <a:pt x="724" y="21"/>
                    <a:pt x="724" y="21"/>
                    <a:pt x="724" y="21"/>
                  </a:cubicBezTo>
                  <a:cubicBezTo>
                    <a:pt x="716" y="46"/>
                    <a:pt x="716" y="46"/>
                    <a:pt x="716" y="46"/>
                  </a:cubicBezTo>
                  <a:cubicBezTo>
                    <a:pt x="715" y="49"/>
                    <a:pt x="715" y="52"/>
                    <a:pt x="714" y="54"/>
                  </a:cubicBezTo>
                  <a:cubicBezTo>
                    <a:pt x="714" y="54"/>
                    <a:pt x="714" y="54"/>
                    <a:pt x="714" y="54"/>
                  </a:cubicBezTo>
                  <a:cubicBezTo>
                    <a:pt x="713" y="52"/>
                    <a:pt x="712" y="48"/>
                    <a:pt x="711" y="46"/>
                  </a:cubicBezTo>
                  <a:cubicBezTo>
                    <a:pt x="703" y="21"/>
                    <a:pt x="703" y="21"/>
                    <a:pt x="703" y="21"/>
                  </a:cubicBezTo>
                  <a:lnTo>
                    <a:pt x="695" y="21"/>
                  </a:lnTo>
                  <a:close/>
                  <a:moveTo>
                    <a:pt x="674" y="13"/>
                  </a:moveTo>
                  <a:cubicBezTo>
                    <a:pt x="674" y="21"/>
                    <a:pt x="674" y="21"/>
                    <a:pt x="674" y="21"/>
                  </a:cubicBezTo>
                  <a:cubicBezTo>
                    <a:pt x="668" y="21"/>
                    <a:pt x="668" y="21"/>
                    <a:pt x="668" y="21"/>
                  </a:cubicBezTo>
                  <a:cubicBezTo>
                    <a:pt x="668" y="27"/>
                    <a:pt x="668" y="27"/>
                    <a:pt x="668" y="27"/>
                  </a:cubicBezTo>
                  <a:cubicBezTo>
                    <a:pt x="674" y="27"/>
                    <a:pt x="674" y="27"/>
                    <a:pt x="674" y="27"/>
                  </a:cubicBezTo>
                  <a:cubicBezTo>
                    <a:pt x="674" y="50"/>
                    <a:pt x="674" y="50"/>
                    <a:pt x="674" y="50"/>
                  </a:cubicBezTo>
                  <a:cubicBezTo>
                    <a:pt x="674" y="54"/>
                    <a:pt x="675" y="58"/>
                    <a:pt x="677" y="61"/>
                  </a:cubicBezTo>
                  <a:cubicBezTo>
                    <a:pt x="679" y="63"/>
                    <a:pt x="681" y="64"/>
                    <a:pt x="685" y="64"/>
                  </a:cubicBezTo>
                  <a:cubicBezTo>
                    <a:pt x="688" y="64"/>
                    <a:pt x="690" y="63"/>
                    <a:pt x="691" y="63"/>
                  </a:cubicBezTo>
                  <a:cubicBezTo>
                    <a:pt x="691" y="57"/>
                    <a:pt x="691" y="57"/>
                    <a:pt x="691" y="57"/>
                  </a:cubicBezTo>
                  <a:cubicBezTo>
                    <a:pt x="690" y="57"/>
                    <a:pt x="689" y="57"/>
                    <a:pt x="687" y="57"/>
                  </a:cubicBezTo>
                  <a:cubicBezTo>
                    <a:pt x="683" y="57"/>
                    <a:pt x="681" y="54"/>
                    <a:pt x="681" y="49"/>
                  </a:cubicBezTo>
                  <a:cubicBezTo>
                    <a:pt x="681" y="27"/>
                    <a:pt x="681" y="27"/>
                    <a:pt x="681" y="27"/>
                  </a:cubicBezTo>
                  <a:cubicBezTo>
                    <a:pt x="691" y="27"/>
                    <a:pt x="691" y="27"/>
                    <a:pt x="691" y="27"/>
                  </a:cubicBezTo>
                  <a:cubicBezTo>
                    <a:pt x="691" y="21"/>
                    <a:pt x="691" y="21"/>
                    <a:pt x="691" y="21"/>
                  </a:cubicBezTo>
                  <a:cubicBezTo>
                    <a:pt x="681" y="21"/>
                    <a:pt x="681" y="21"/>
                    <a:pt x="681" y="21"/>
                  </a:cubicBezTo>
                  <a:cubicBezTo>
                    <a:pt x="681" y="11"/>
                    <a:pt x="681" y="11"/>
                    <a:pt x="681" y="11"/>
                  </a:cubicBezTo>
                  <a:lnTo>
                    <a:pt x="674" y="13"/>
                  </a:lnTo>
                  <a:close/>
                  <a:moveTo>
                    <a:pt x="658" y="4"/>
                  </a:moveTo>
                  <a:cubicBezTo>
                    <a:pt x="655" y="4"/>
                    <a:pt x="653" y="7"/>
                    <a:pt x="653" y="9"/>
                  </a:cubicBezTo>
                  <a:cubicBezTo>
                    <a:pt x="653" y="12"/>
                    <a:pt x="655" y="14"/>
                    <a:pt x="657" y="14"/>
                  </a:cubicBezTo>
                  <a:cubicBezTo>
                    <a:pt x="660" y="14"/>
                    <a:pt x="662" y="12"/>
                    <a:pt x="662" y="9"/>
                  </a:cubicBezTo>
                  <a:cubicBezTo>
                    <a:pt x="662" y="6"/>
                    <a:pt x="660" y="4"/>
                    <a:pt x="658" y="4"/>
                  </a:cubicBezTo>
                  <a:moveTo>
                    <a:pt x="661" y="21"/>
                  </a:moveTo>
                  <a:cubicBezTo>
                    <a:pt x="654" y="21"/>
                    <a:pt x="654" y="21"/>
                    <a:pt x="654" y="21"/>
                  </a:cubicBezTo>
                  <a:cubicBezTo>
                    <a:pt x="654" y="63"/>
                    <a:pt x="654" y="63"/>
                    <a:pt x="654" y="63"/>
                  </a:cubicBezTo>
                  <a:cubicBezTo>
                    <a:pt x="661" y="63"/>
                    <a:pt x="661" y="63"/>
                    <a:pt x="661" y="63"/>
                  </a:cubicBezTo>
                  <a:lnTo>
                    <a:pt x="661" y="21"/>
                  </a:lnTo>
                  <a:close/>
                  <a:moveTo>
                    <a:pt x="619" y="61"/>
                  </a:moveTo>
                  <a:cubicBezTo>
                    <a:pt x="622" y="63"/>
                    <a:pt x="626" y="64"/>
                    <a:pt x="630" y="64"/>
                  </a:cubicBezTo>
                  <a:cubicBezTo>
                    <a:pt x="640" y="64"/>
                    <a:pt x="645" y="59"/>
                    <a:pt x="645" y="51"/>
                  </a:cubicBezTo>
                  <a:cubicBezTo>
                    <a:pt x="645" y="45"/>
                    <a:pt x="641" y="41"/>
                    <a:pt x="635" y="39"/>
                  </a:cubicBezTo>
                  <a:cubicBezTo>
                    <a:pt x="630" y="36"/>
                    <a:pt x="627" y="35"/>
                    <a:pt x="627" y="31"/>
                  </a:cubicBezTo>
                  <a:cubicBezTo>
                    <a:pt x="627" y="28"/>
                    <a:pt x="630" y="26"/>
                    <a:pt x="634" y="26"/>
                  </a:cubicBezTo>
                  <a:cubicBezTo>
                    <a:pt x="637" y="26"/>
                    <a:pt x="640" y="27"/>
                    <a:pt x="642" y="28"/>
                  </a:cubicBezTo>
                  <a:cubicBezTo>
                    <a:pt x="643" y="23"/>
                    <a:pt x="643" y="23"/>
                    <a:pt x="643" y="23"/>
                  </a:cubicBezTo>
                  <a:cubicBezTo>
                    <a:pt x="641" y="21"/>
                    <a:pt x="638" y="20"/>
                    <a:pt x="634" y="20"/>
                  </a:cubicBezTo>
                  <a:cubicBezTo>
                    <a:pt x="626" y="20"/>
                    <a:pt x="621" y="26"/>
                    <a:pt x="621" y="32"/>
                  </a:cubicBezTo>
                  <a:cubicBezTo>
                    <a:pt x="621" y="37"/>
                    <a:pt x="624" y="41"/>
                    <a:pt x="631" y="44"/>
                  </a:cubicBezTo>
                  <a:cubicBezTo>
                    <a:pt x="636" y="46"/>
                    <a:pt x="638" y="48"/>
                    <a:pt x="638" y="52"/>
                  </a:cubicBezTo>
                  <a:cubicBezTo>
                    <a:pt x="638" y="55"/>
                    <a:pt x="636" y="58"/>
                    <a:pt x="631" y="58"/>
                  </a:cubicBezTo>
                  <a:cubicBezTo>
                    <a:pt x="627" y="58"/>
                    <a:pt x="623" y="56"/>
                    <a:pt x="621" y="55"/>
                  </a:cubicBezTo>
                  <a:lnTo>
                    <a:pt x="619" y="61"/>
                  </a:lnTo>
                  <a:close/>
                  <a:moveTo>
                    <a:pt x="596" y="63"/>
                  </a:moveTo>
                  <a:cubicBezTo>
                    <a:pt x="603" y="63"/>
                    <a:pt x="603" y="63"/>
                    <a:pt x="603" y="63"/>
                  </a:cubicBezTo>
                  <a:cubicBezTo>
                    <a:pt x="603" y="40"/>
                    <a:pt x="603" y="40"/>
                    <a:pt x="603" y="40"/>
                  </a:cubicBezTo>
                  <a:cubicBezTo>
                    <a:pt x="603" y="39"/>
                    <a:pt x="603" y="38"/>
                    <a:pt x="603" y="37"/>
                  </a:cubicBezTo>
                  <a:cubicBezTo>
                    <a:pt x="604" y="31"/>
                    <a:pt x="608" y="27"/>
                    <a:pt x="613" y="27"/>
                  </a:cubicBezTo>
                  <a:cubicBezTo>
                    <a:pt x="614" y="27"/>
                    <a:pt x="614" y="27"/>
                    <a:pt x="615" y="27"/>
                  </a:cubicBezTo>
                  <a:cubicBezTo>
                    <a:pt x="615" y="20"/>
                    <a:pt x="615" y="20"/>
                    <a:pt x="615" y="20"/>
                  </a:cubicBezTo>
                  <a:cubicBezTo>
                    <a:pt x="614" y="20"/>
                    <a:pt x="614" y="20"/>
                    <a:pt x="613" y="20"/>
                  </a:cubicBezTo>
                  <a:cubicBezTo>
                    <a:pt x="608" y="20"/>
                    <a:pt x="604" y="24"/>
                    <a:pt x="602" y="29"/>
                  </a:cubicBezTo>
                  <a:cubicBezTo>
                    <a:pt x="602" y="29"/>
                    <a:pt x="602" y="29"/>
                    <a:pt x="602" y="29"/>
                  </a:cubicBezTo>
                  <a:cubicBezTo>
                    <a:pt x="602" y="21"/>
                    <a:pt x="602" y="21"/>
                    <a:pt x="602" y="21"/>
                  </a:cubicBezTo>
                  <a:cubicBezTo>
                    <a:pt x="596" y="21"/>
                    <a:pt x="596" y="21"/>
                    <a:pt x="596" y="21"/>
                  </a:cubicBezTo>
                  <a:cubicBezTo>
                    <a:pt x="596" y="25"/>
                    <a:pt x="596" y="29"/>
                    <a:pt x="596" y="34"/>
                  </a:cubicBezTo>
                  <a:lnTo>
                    <a:pt x="596" y="63"/>
                  </a:lnTo>
                  <a:close/>
                  <a:moveTo>
                    <a:pt x="560" y="38"/>
                  </a:moveTo>
                  <a:cubicBezTo>
                    <a:pt x="560" y="33"/>
                    <a:pt x="563" y="26"/>
                    <a:pt x="570" y="26"/>
                  </a:cubicBezTo>
                  <a:cubicBezTo>
                    <a:pt x="578" y="26"/>
                    <a:pt x="580" y="33"/>
                    <a:pt x="580" y="38"/>
                  </a:cubicBezTo>
                  <a:lnTo>
                    <a:pt x="560" y="38"/>
                  </a:lnTo>
                  <a:close/>
                  <a:moveTo>
                    <a:pt x="587" y="43"/>
                  </a:moveTo>
                  <a:cubicBezTo>
                    <a:pt x="587" y="42"/>
                    <a:pt x="587" y="41"/>
                    <a:pt x="587" y="40"/>
                  </a:cubicBezTo>
                  <a:cubicBezTo>
                    <a:pt x="587" y="32"/>
                    <a:pt x="584" y="20"/>
                    <a:pt x="571" y="20"/>
                  </a:cubicBezTo>
                  <a:cubicBezTo>
                    <a:pt x="560" y="20"/>
                    <a:pt x="553" y="30"/>
                    <a:pt x="553" y="43"/>
                  </a:cubicBezTo>
                  <a:cubicBezTo>
                    <a:pt x="553" y="55"/>
                    <a:pt x="560" y="64"/>
                    <a:pt x="572" y="64"/>
                  </a:cubicBezTo>
                  <a:cubicBezTo>
                    <a:pt x="578" y="64"/>
                    <a:pt x="582" y="62"/>
                    <a:pt x="585" y="61"/>
                  </a:cubicBezTo>
                  <a:cubicBezTo>
                    <a:pt x="584" y="56"/>
                    <a:pt x="584" y="56"/>
                    <a:pt x="584" y="56"/>
                  </a:cubicBezTo>
                  <a:cubicBezTo>
                    <a:pt x="581" y="57"/>
                    <a:pt x="578" y="58"/>
                    <a:pt x="573" y="58"/>
                  </a:cubicBezTo>
                  <a:cubicBezTo>
                    <a:pt x="566" y="58"/>
                    <a:pt x="560" y="54"/>
                    <a:pt x="560" y="43"/>
                  </a:cubicBezTo>
                  <a:lnTo>
                    <a:pt x="587" y="43"/>
                  </a:lnTo>
                  <a:close/>
                  <a:moveTo>
                    <a:pt x="513" y="21"/>
                  </a:moveTo>
                  <a:cubicBezTo>
                    <a:pt x="528" y="63"/>
                    <a:pt x="528" y="63"/>
                    <a:pt x="528" y="63"/>
                  </a:cubicBezTo>
                  <a:cubicBezTo>
                    <a:pt x="534" y="63"/>
                    <a:pt x="534" y="63"/>
                    <a:pt x="534" y="63"/>
                  </a:cubicBezTo>
                  <a:cubicBezTo>
                    <a:pt x="550" y="21"/>
                    <a:pt x="550" y="21"/>
                    <a:pt x="550" y="21"/>
                  </a:cubicBezTo>
                  <a:cubicBezTo>
                    <a:pt x="542" y="21"/>
                    <a:pt x="542" y="21"/>
                    <a:pt x="542" y="21"/>
                  </a:cubicBezTo>
                  <a:cubicBezTo>
                    <a:pt x="535" y="44"/>
                    <a:pt x="535" y="44"/>
                    <a:pt x="535" y="44"/>
                  </a:cubicBezTo>
                  <a:cubicBezTo>
                    <a:pt x="533" y="48"/>
                    <a:pt x="532" y="52"/>
                    <a:pt x="531" y="55"/>
                  </a:cubicBezTo>
                  <a:cubicBezTo>
                    <a:pt x="531" y="55"/>
                    <a:pt x="531" y="55"/>
                    <a:pt x="531" y="55"/>
                  </a:cubicBezTo>
                  <a:cubicBezTo>
                    <a:pt x="530" y="52"/>
                    <a:pt x="529" y="48"/>
                    <a:pt x="528" y="44"/>
                  </a:cubicBezTo>
                  <a:cubicBezTo>
                    <a:pt x="520" y="21"/>
                    <a:pt x="520" y="21"/>
                    <a:pt x="520" y="21"/>
                  </a:cubicBezTo>
                  <a:lnTo>
                    <a:pt x="513" y="21"/>
                  </a:lnTo>
                  <a:close/>
                  <a:moveTo>
                    <a:pt x="502" y="4"/>
                  </a:moveTo>
                  <a:cubicBezTo>
                    <a:pt x="500" y="4"/>
                    <a:pt x="498" y="7"/>
                    <a:pt x="498" y="9"/>
                  </a:cubicBezTo>
                  <a:cubicBezTo>
                    <a:pt x="498" y="12"/>
                    <a:pt x="500" y="14"/>
                    <a:pt x="502" y="14"/>
                  </a:cubicBezTo>
                  <a:cubicBezTo>
                    <a:pt x="505" y="14"/>
                    <a:pt x="507" y="12"/>
                    <a:pt x="507" y="9"/>
                  </a:cubicBezTo>
                  <a:cubicBezTo>
                    <a:pt x="507" y="6"/>
                    <a:pt x="505" y="4"/>
                    <a:pt x="502" y="4"/>
                  </a:cubicBezTo>
                  <a:moveTo>
                    <a:pt x="506" y="21"/>
                  </a:moveTo>
                  <a:cubicBezTo>
                    <a:pt x="499" y="21"/>
                    <a:pt x="499" y="21"/>
                    <a:pt x="499" y="21"/>
                  </a:cubicBezTo>
                  <a:cubicBezTo>
                    <a:pt x="499" y="63"/>
                    <a:pt x="499" y="63"/>
                    <a:pt x="499" y="63"/>
                  </a:cubicBezTo>
                  <a:cubicBezTo>
                    <a:pt x="506" y="63"/>
                    <a:pt x="506" y="63"/>
                    <a:pt x="506" y="63"/>
                  </a:cubicBezTo>
                  <a:lnTo>
                    <a:pt x="506" y="21"/>
                  </a:lnTo>
                  <a:close/>
                  <a:moveTo>
                    <a:pt x="454" y="63"/>
                  </a:moveTo>
                  <a:cubicBezTo>
                    <a:pt x="461" y="63"/>
                    <a:pt x="461" y="63"/>
                    <a:pt x="461" y="63"/>
                  </a:cubicBezTo>
                  <a:cubicBezTo>
                    <a:pt x="461" y="38"/>
                    <a:pt x="461" y="38"/>
                    <a:pt x="461" y="38"/>
                  </a:cubicBezTo>
                  <a:cubicBezTo>
                    <a:pt x="461" y="36"/>
                    <a:pt x="462" y="35"/>
                    <a:pt x="462" y="34"/>
                  </a:cubicBezTo>
                  <a:cubicBezTo>
                    <a:pt x="463" y="30"/>
                    <a:pt x="467" y="26"/>
                    <a:pt x="471" y="26"/>
                  </a:cubicBezTo>
                  <a:cubicBezTo>
                    <a:pt x="478" y="26"/>
                    <a:pt x="480" y="32"/>
                    <a:pt x="480" y="39"/>
                  </a:cubicBezTo>
                  <a:cubicBezTo>
                    <a:pt x="480" y="63"/>
                    <a:pt x="480" y="63"/>
                    <a:pt x="480" y="63"/>
                  </a:cubicBezTo>
                  <a:cubicBezTo>
                    <a:pt x="487" y="63"/>
                    <a:pt x="487" y="63"/>
                    <a:pt x="487" y="63"/>
                  </a:cubicBezTo>
                  <a:cubicBezTo>
                    <a:pt x="487" y="38"/>
                    <a:pt x="487" y="38"/>
                    <a:pt x="487" y="38"/>
                  </a:cubicBezTo>
                  <a:cubicBezTo>
                    <a:pt x="487" y="24"/>
                    <a:pt x="479" y="20"/>
                    <a:pt x="474" y="20"/>
                  </a:cubicBezTo>
                  <a:cubicBezTo>
                    <a:pt x="467" y="20"/>
                    <a:pt x="463" y="24"/>
                    <a:pt x="461" y="28"/>
                  </a:cubicBezTo>
                  <a:cubicBezTo>
                    <a:pt x="461" y="28"/>
                    <a:pt x="461" y="28"/>
                    <a:pt x="461" y="28"/>
                  </a:cubicBezTo>
                  <a:cubicBezTo>
                    <a:pt x="460" y="21"/>
                    <a:pt x="460" y="21"/>
                    <a:pt x="460" y="21"/>
                  </a:cubicBezTo>
                  <a:cubicBezTo>
                    <a:pt x="454" y="21"/>
                    <a:pt x="454" y="21"/>
                    <a:pt x="454" y="21"/>
                  </a:cubicBezTo>
                  <a:cubicBezTo>
                    <a:pt x="454" y="24"/>
                    <a:pt x="454" y="28"/>
                    <a:pt x="454" y="32"/>
                  </a:cubicBezTo>
                  <a:lnTo>
                    <a:pt x="454" y="63"/>
                  </a:lnTo>
                  <a:close/>
                  <a:moveTo>
                    <a:pt x="402" y="5"/>
                  </a:moveTo>
                  <a:cubicBezTo>
                    <a:pt x="402" y="39"/>
                    <a:pt x="402" y="39"/>
                    <a:pt x="402" y="39"/>
                  </a:cubicBezTo>
                  <a:cubicBezTo>
                    <a:pt x="402" y="57"/>
                    <a:pt x="411" y="64"/>
                    <a:pt x="422" y="64"/>
                  </a:cubicBezTo>
                  <a:cubicBezTo>
                    <a:pt x="434" y="64"/>
                    <a:pt x="442" y="56"/>
                    <a:pt x="442" y="39"/>
                  </a:cubicBezTo>
                  <a:cubicBezTo>
                    <a:pt x="442" y="5"/>
                    <a:pt x="442" y="5"/>
                    <a:pt x="442" y="5"/>
                  </a:cubicBezTo>
                  <a:cubicBezTo>
                    <a:pt x="435" y="5"/>
                    <a:pt x="435" y="5"/>
                    <a:pt x="435" y="5"/>
                  </a:cubicBezTo>
                  <a:cubicBezTo>
                    <a:pt x="435" y="39"/>
                    <a:pt x="435" y="39"/>
                    <a:pt x="435" y="39"/>
                  </a:cubicBezTo>
                  <a:cubicBezTo>
                    <a:pt x="435" y="52"/>
                    <a:pt x="430" y="58"/>
                    <a:pt x="422" y="58"/>
                  </a:cubicBezTo>
                  <a:cubicBezTo>
                    <a:pt x="415" y="58"/>
                    <a:pt x="409" y="52"/>
                    <a:pt x="409" y="39"/>
                  </a:cubicBezTo>
                  <a:cubicBezTo>
                    <a:pt x="409" y="5"/>
                    <a:pt x="409" y="5"/>
                    <a:pt x="409" y="5"/>
                  </a:cubicBezTo>
                  <a:lnTo>
                    <a:pt x="402" y="5"/>
                  </a:lnTo>
                  <a:close/>
                  <a:moveTo>
                    <a:pt x="341" y="63"/>
                  </a:moveTo>
                  <a:cubicBezTo>
                    <a:pt x="348" y="63"/>
                    <a:pt x="348" y="63"/>
                    <a:pt x="348" y="63"/>
                  </a:cubicBezTo>
                  <a:cubicBezTo>
                    <a:pt x="348" y="38"/>
                    <a:pt x="348" y="38"/>
                    <a:pt x="348" y="38"/>
                  </a:cubicBezTo>
                  <a:cubicBezTo>
                    <a:pt x="348" y="36"/>
                    <a:pt x="348" y="35"/>
                    <a:pt x="348" y="34"/>
                  </a:cubicBezTo>
                  <a:cubicBezTo>
                    <a:pt x="349" y="30"/>
                    <a:pt x="353" y="26"/>
                    <a:pt x="358" y="26"/>
                  </a:cubicBezTo>
                  <a:cubicBezTo>
                    <a:pt x="364" y="26"/>
                    <a:pt x="367" y="32"/>
                    <a:pt x="367" y="39"/>
                  </a:cubicBezTo>
                  <a:cubicBezTo>
                    <a:pt x="367" y="63"/>
                    <a:pt x="367" y="63"/>
                    <a:pt x="367" y="63"/>
                  </a:cubicBezTo>
                  <a:cubicBezTo>
                    <a:pt x="374" y="63"/>
                    <a:pt x="374" y="63"/>
                    <a:pt x="374" y="63"/>
                  </a:cubicBezTo>
                  <a:cubicBezTo>
                    <a:pt x="374" y="38"/>
                    <a:pt x="374" y="38"/>
                    <a:pt x="374" y="38"/>
                  </a:cubicBezTo>
                  <a:cubicBezTo>
                    <a:pt x="374" y="24"/>
                    <a:pt x="365" y="20"/>
                    <a:pt x="360" y="20"/>
                  </a:cubicBezTo>
                  <a:cubicBezTo>
                    <a:pt x="354" y="20"/>
                    <a:pt x="349" y="24"/>
                    <a:pt x="347" y="28"/>
                  </a:cubicBezTo>
                  <a:cubicBezTo>
                    <a:pt x="347" y="28"/>
                    <a:pt x="347" y="28"/>
                    <a:pt x="347" y="28"/>
                  </a:cubicBezTo>
                  <a:cubicBezTo>
                    <a:pt x="347" y="21"/>
                    <a:pt x="347" y="21"/>
                    <a:pt x="347" y="21"/>
                  </a:cubicBezTo>
                  <a:cubicBezTo>
                    <a:pt x="340" y="21"/>
                    <a:pt x="340" y="21"/>
                    <a:pt x="340" y="21"/>
                  </a:cubicBezTo>
                  <a:cubicBezTo>
                    <a:pt x="341" y="24"/>
                    <a:pt x="341" y="28"/>
                    <a:pt x="341" y="32"/>
                  </a:cubicBezTo>
                  <a:lnTo>
                    <a:pt x="341" y="63"/>
                  </a:lnTo>
                  <a:close/>
                  <a:moveTo>
                    <a:pt x="313" y="26"/>
                  </a:moveTo>
                  <a:cubicBezTo>
                    <a:pt x="321" y="26"/>
                    <a:pt x="324" y="35"/>
                    <a:pt x="324" y="42"/>
                  </a:cubicBezTo>
                  <a:cubicBezTo>
                    <a:pt x="324" y="51"/>
                    <a:pt x="319" y="58"/>
                    <a:pt x="313" y="58"/>
                  </a:cubicBezTo>
                  <a:cubicBezTo>
                    <a:pt x="306" y="58"/>
                    <a:pt x="301" y="51"/>
                    <a:pt x="301" y="42"/>
                  </a:cubicBezTo>
                  <a:cubicBezTo>
                    <a:pt x="301" y="34"/>
                    <a:pt x="304" y="26"/>
                    <a:pt x="313" y="26"/>
                  </a:cubicBezTo>
                  <a:moveTo>
                    <a:pt x="313" y="20"/>
                  </a:moveTo>
                  <a:cubicBezTo>
                    <a:pt x="302" y="20"/>
                    <a:pt x="294" y="28"/>
                    <a:pt x="294" y="42"/>
                  </a:cubicBezTo>
                  <a:cubicBezTo>
                    <a:pt x="294" y="55"/>
                    <a:pt x="302" y="64"/>
                    <a:pt x="312" y="64"/>
                  </a:cubicBezTo>
                  <a:cubicBezTo>
                    <a:pt x="322" y="64"/>
                    <a:pt x="332" y="57"/>
                    <a:pt x="332" y="42"/>
                  </a:cubicBezTo>
                  <a:cubicBezTo>
                    <a:pt x="332" y="29"/>
                    <a:pt x="324" y="20"/>
                    <a:pt x="313" y="20"/>
                  </a:cubicBezTo>
                  <a:moveTo>
                    <a:pt x="281" y="4"/>
                  </a:moveTo>
                  <a:cubicBezTo>
                    <a:pt x="279" y="4"/>
                    <a:pt x="277" y="7"/>
                    <a:pt x="277" y="9"/>
                  </a:cubicBezTo>
                  <a:cubicBezTo>
                    <a:pt x="277" y="12"/>
                    <a:pt x="278" y="14"/>
                    <a:pt x="281" y="14"/>
                  </a:cubicBezTo>
                  <a:cubicBezTo>
                    <a:pt x="284" y="14"/>
                    <a:pt x="286" y="12"/>
                    <a:pt x="286" y="9"/>
                  </a:cubicBezTo>
                  <a:cubicBezTo>
                    <a:pt x="286" y="6"/>
                    <a:pt x="284" y="4"/>
                    <a:pt x="281" y="4"/>
                  </a:cubicBezTo>
                  <a:moveTo>
                    <a:pt x="285" y="21"/>
                  </a:moveTo>
                  <a:cubicBezTo>
                    <a:pt x="278" y="21"/>
                    <a:pt x="278" y="21"/>
                    <a:pt x="278" y="21"/>
                  </a:cubicBezTo>
                  <a:cubicBezTo>
                    <a:pt x="278" y="63"/>
                    <a:pt x="278" y="63"/>
                    <a:pt x="278" y="63"/>
                  </a:cubicBezTo>
                  <a:cubicBezTo>
                    <a:pt x="285" y="63"/>
                    <a:pt x="285" y="63"/>
                    <a:pt x="285" y="63"/>
                  </a:cubicBezTo>
                  <a:lnTo>
                    <a:pt x="285" y="21"/>
                  </a:lnTo>
                  <a:close/>
                  <a:moveTo>
                    <a:pt x="251" y="63"/>
                  </a:moveTo>
                  <a:cubicBezTo>
                    <a:pt x="258" y="63"/>
                    <a:pt x="258" y="63"/>
                    <a:pt x="258" y="63"/>
                  </a:cubicBezTo>
                  <a:cubicBezTo>
                    <a:pt x="258" y="40"/>
                    <a:pt x="258" y="40"/>
                    <a:pt x="258" y="40"/>
                  </a:cubicBezTo>
                  <a:cubicBezTo>
                    <a:pt x="258" y="39"/>
                    <a:pt x="258" y="38"/>
                    <a:pt x="258" y="37"/>
                  </a:cubicBezTo>
                  <a:cubicBezTo>
                    <a:pt x="259" y="31"/>
                    <a:pt x="263" y="27"/>
                    <a:pt x="268" y="27"/>
                  </a:cubicBezTo>
                  <a:cubicBezTo>
                    <a:pt x="269" y="27"/>
                    <a:pt x="270" y="27"/>
                    <a:pt x="270" y="27"/>
                  </a:cubicBezTo>
                  <a:cubicBezTo>
                    <a:pt x="270" y="20"/>
                    <a:pt x="270" y="20"/>
                    <a:pt x="270" y="20"/>
                  </a:cubicBezTo>
                  <a:cubicBezTo>
                    <a:pt x="270" y="20"/>
                    <a:pt x="269" y="20"/>
                    <a:pt x="268" y="20"/>
                  </a:cubicBezTo>
                  <a:cubicBezTo>
                    <a:pt x="264" y="20"/>
                    <a:pt x="259" y="24"/>
                    <a:pt x="257" y="29"/>
                  </a:cubicBezTo>
                  <a:cubicBezTo>
                    <a:pt x="257" y="29"/>
                    <a:pt x="257" y="29"/>
                    <a:pt x="257" y="29"/>
                  </a:cubicBezTo>
                  <a:cubicBezTo>
                    <a:pt x="257" y="21"/>
                    <a:pt x="257" y="21"/>
                    <a:pt x="257" y="21"/>
                  </a:cubicBezTo>
                  <a:cubicBezTo>
                    <a:pt x="251" y="21"/>
                    <a:pt x="251" y="21"/>
                    <a:pt x="251" y="21"/>
                  </a:cubicBezTo>
                  <a:cubicBezTo>
                    <a:pt x="251" y="25"/>
                    <a:pt x="251" y="29"/>
                    <a:pt x="251" y="34"/>
                  </a:cubicBezTo>
                  <a:lnTo>
                    <a:pt x="251" y="63"/>
                  </a:lnTo>
                  <a:close/>
                  <a:moveTo>
                    <a:pt x="239" y="21"/>
                  </a:moveTo>
                  <a:cubicBezTo>
                    <a:pt x="232" y="21"/>
                    <a:pt x="232" y="21"/>
                    <a:pt x="232" y="21"/>
                  </a:cubicBezTo>
                  <a:cubicBezTo>
                    <a:pt x="232" y="47"/>
                    <a:pt x="232" y="47"/>
                    <a:pt x="232" y="47"/>
                  </a:cubicBezTo>
                  <a:cubicBezTo>
                    <a:pt x="232" y="48"/>
                    <a:pt x="232" y="49"/>
                    <a:pt x="232" y="50"/>
                  </a:cubicBezTo>
                  <a:cubicBezTo>
                    <a:pt x="230" y="54"/>
                    <a:pt x="227" y="57"/>
                    <a:pt x="222" y="57"/>
                  </a:cubicBezTo>
                  <a:cubicBezTo>
                    <a:pt x="216" y="57"/>
                    <a:pt x="214" y="52"/>
                    <a:pt x="214" y="44"/>
                  </a:cubicBezTo>
                  <a:cubicBezTo>
                    <a:pt x="214" y="21"/>
                    <a:pt x="214" y="21"/>
                    <a:pt x="214" y="21"/>
                  </a:cubicBezTo>
                  <a:cubicBezTo>
                    <a:pt x="206" y="21"/>
                    <a:pt x="206" y="21"/>
                    <a:pt x="206" y="21"/>
                  </a:cubicBezTo>
                  <a:cubicBezTo>
                    <a:pt x="206" y="45"/>
                    <a:pt x="206" y="45"/>
                    <a:pt x="206" y="45"/>
                  </a:cubicBezTo>
                  <a:cubicBezTo>
                    <a:pt x="206" y="60"/>
                    <a:pt x="214" y="64"/>
                    <a:pt x="220" y="64"/>
                  </a:cubicBezTo>
                  <a:cubicBezTo>
                    <a:pt x="227" y="64"/>
                    <a:pt x="231" y="59"/>
                    <a:pt x="233" y="56"/>
                  </a:cubicBezTo>
                  <a:cubicBezTo>
                    <a:pt x="233" y="56"/>
                    <a:pt x="233" y="56"/>
                    <a:pt x="233" y="56"/>
                  </a:cubicBezTo>
                  <a:cubicBezTo>
                    <a:pt x="233" y="63"/>
                    <a:pt x="233" y="63"/>
                    <a:pt x="233" y="63"/>
                  </a:cubicBezTo>
                  <a:cubicBezTo>
                    <a:pt x="240" y="63"/>
                    <a:pt x="240" y="63"/>
                    <a:pt x="240" y="63"/>
                  </a:cubicBezTo>
                  <a:cubicBezTo>
                    <a:pt x="239" y="60"/>
                    <a:pt x="239" y="56"/>
                    <a:pt x="239" y="51"/>
                  </a:cubicBezTo>
                  <a:lnTo>
                    <a:pt x="239" y="21"/>
                  </a:lnTo>
                  <a:close/>
                  <a:moveTo>
                    <a:pt x="196" y="32"/>
                  </a:moveTo>
                  <a:cubicBezTo>
                    <a:pt x="178" y="32"/>
                    <a:pt x="178" y="32"/>
                    <a:pt x="178" y="32"/>
                  </a:cubicBezTo>
                  <a:cubicBezTo>
                    <a:pt x="178" y="38"/>
                    <a:pt x="178" y="38"/>
                    <a:pt x="178" y="38"/>
                  </a:cubicBezTo>
                  <a:cubicBezTo>
                    <a:pt x="189" y="38"/>
                    <a:pt x="189" y="38"/>
                    <a:pt x="189" y="38"/>
                  </a:cubicBezTo>
                  <a:cubicBezTo>
                    <a:pt x="189" y="56"/>
                    <a:pt x="189" y="56"/>
                    <a:pt x="189" y="56"/>
                  </a:cubicBezTo>
                  <a:cubicBezTo>
                    <a:pt x="188" y="56"/>
                    <a:pt x="185" y="57"/>
                    <a:pt x="180" y="57"/>
                  </a:cubicBezTo>
                  <a:cubicBezTo>
                    <a:pt x="167" y="57"/>
                    <a:pt x="159" y="48"/>
                    <a:pt x="159" y="34"/>
                  </a:cubicBezTo>
                  <a:cubicBezTo>
                    <a:pt x="159" y="19"/>
                    <a:pt x="168" y="10"/>
                    <a:pt x="181" y="10"/>
                  </a:cubicBezTo>
                  <a:cubicBezTo>
                    <a:pt x="186" y="10"/>
                    <a:pt x="190" y="11"/>
                    <a:pt x="193" y="13"/>
                  </a:cubicBezTo>
                  <a:cubicBezTo>
                    <a:pt x="195" y="7"/>
                    <a:pt x="195" y="7"/>
                    <a:pt x="195" y="7"/>
                  </a:cubicBezTo>
                  <a:cubicBezTo>
                    <a:pt x="192" y="5"/>
                    <a:pt x="187" y="4"/>
                    <a:pt x="181" y="4"/>
                  </a:cubicBezTo>
                  <a:cubicBezTo>
                    <a:pt x="163" y="4"/>
                    <a:pt x="152" y="17"/>
                    <a:pt x="152" y="34"/>
                  </a:cubicBezTo>
                  <a:cubicBezTo>
                    <a:pt x="152" y="43"/>
                    <a:pt x="155" y="51"/>
                    <a:pt x="159" y="56"/>
                  </a:cubicBezTo>
                  <a:cubicBezTo>
                    <a:pt x="165" y="61"/>
                    <a:pt x="171" y="63"/>
                    <a:pt x="180" y="63"/>
                  </a:cubicBezTo>
                  <a:cubicBezTo>
                    <a:pt x="187" y="63"/>
                    <a:pt x="193" y="62"/>
                    <a:pt x="196" y="60"/>
                  </a:cubicBezTo>
                  <a:lnTo>
                    <a:pt x="196" y="32"/>
                  </a:lnTo>
                  <a:close/>
                  <a:moveTo>
                    <a:pt x="126" y="42"/>
                  </a:moveTo>
                  <a:cubicBezTo>
                    <a:pt x="145" y="42"/>
                    <a:pt x="145" y="42"/>
                    <a:pt x="145" y="42"/>
                  </a:cubicBezTo>
                  <a:cubicBezTo>
                    <a:pt x="145" y="37"/>
                    <a:pt x="145" y="37"/>
                    <a:pt x="145" y="37"/>
                  </a:cubicBezTo>
                  <a:cubicBezTo>
                    <a:pt x="126" y="37"/>
                    <a:pt x="126" y="37"/>
                    <a:pt x="126" y="37"/>
                  </a:cubicBezTo>
                  <a:lnTo>
                    <a:pt x="126" y="42"/>
                  </a:lnTo>
                  <a:close/>
                  <a:moveTo>
                    <a:pt x="84" y="63"/>
                  </a:moveTo>
                  <a:cubicBezTo>
                    <a:pt x="91" y="63"/>
                    <a:pt x="91" y="63"/>
                    <a:pt x="91" y="63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6"/>
                    <a:pt x="92" y="35"/>
                    <a:pt x="92" y="34"/>
                  </a:cubicBezTo>
                  <a:cubicBezTo>
                    <a:pt x="93" y="30"/>
                    <a:pt x="97" y="26"/>
                    <a:pt x="101" y="26"/>
                  </a:cubicBezTo>
                  <a:cubicBezTo>
                    <a:pt x="108" y="26"/>
                    <a:pt x="110" y="32"/>
                    <a:pt x="110" y="39"/>
                  </a:cubicBezTo>
                  <a:cubicBezTo>
                    <a:pt x="110" y="63"/>
                    <a:pt x="110" y="63"/>
                    <a:pt x="110" y="63"/>
                  </a:cubicBezTo>
                  <a:cubicBezTo>
                    <a:pt x="117" y="63"/>
                    <a:pt x="117" y="63"/>
                    <a:pt x="117" y="63"/>
                  </a:cubicBezTo>
                  <a:cubicBezTo>
                    <a:pt x="117" y="38"/>
                    <a:pt x="117" y="38"/>
                    <a:pt x="117" y="38"/>
                  </a:cubicBezTo>
                  <a:cubicBezTo>
                    <a:pt x="117" y="24"/>
                    <a:pt x="109" y="20"/>
                    <a:pt x="104" y="20"/>
                  </a:cubicBezTo>
                  <a:cubicBezTo>
                    <a:pt x="97" y="20"/>
                    <a:pt x="93" y="24"/>
                    <a:pt x="91" y="28"/>
                  </a:cubicBezTo>
                  <a:cubicBezTo>
                    <a:pt x="91" y="28"/>
                    <a:pt x="91" y="28"/>
                    <a:pt x="91" y="28"/>
                  </a:cubicBezTo>
                  <a:cubicBezTo>
                    <a:pt x="90" y="21"/>
                    <a:pt x="90" y="21"/>
                    <a:pt x="90" y="21"/>
                  </a:cubicBezTo>
                  <a:cubicBezTo>
                    <a:pt x="84" y="21"/>
                    <a:pt x="84" y="21"/>
                    <a:pt x="84" y="21"/>
                  </a:cubicBezTo>
                  <a:cubicBezTo>
                    <a:pt x="84" y="24"/>
                    <a:pt x="84" y="28"/>
                    <a:pt x="84" y="32"/>
                  </a:cubicBezTo>
                  <a:lnTo>
                    <a:pt x="84" y="63"/>
                  </a:lnTo>
                  <a:close/>
                  <a:moveTo>
                    <a:pt x="48" y="38"/>
                  </a:moveTo>
                  <a:cubicBezTo>
                    <a:pt x="49" y="33"/>
                    <a:pt x="52" y="26"/>
                    <a:pt x="59" y="26"/>
                  </a:cubicBezTo>
                  <a:cubicBezTo>
                    <a:pt x="67" y="26"/>
                    <a:pt x="69" y="33"/>
                    <a:pt x="69" y="38"/>
                  </a:cubicBezTo>
                  <a:lnTo>
                    <a:pt x="48" y="38"/>
                  </a:lnTo>
                  <a:close/>
                  <a:moveTo>
                    <a:pt x="75" y="43"/>
                  </a:moveTo>
                  <a:cubicBezTo>
                    <a:pt x="76" y="42"/>
                    <a:pt x="76" y="41"/>
                    <a:pt x="76" y="40"/>
                  </a:cubicBezTo>
                  <a:cubicBezTo>
                    <a:pt x="76" y="32"/>
                    <a:pt x="72" y="20"/>
                    <a:pt x="60" y="20"/>
                  </a:cubicBezTo>
                  <a:cubicBezTo>
                    <a:pt x="48" y="20"/>
                    <a:pt x="41" y="30"/>
                    <a:pt x="41" y="43"/>
                  </a:cubicBezTo>
                  <a:cubicBezTo>
                    <a:pt x="41" y="55"/>
                    <a:pt x="48" y="64"/>
                    <a:pt x="60" y="64"/>
                  </a:cubicBezTo>
                  <a:cubicBezTo>
                    <a:pt x="67" y="64"/>
                    <a:pt x="71" y="62"/>
                    <a:pt x="73" y="61"/>
                  </a:cubicBezTo>
                  <a:cubicBezTo>
                    <a:pt x="72" y="56"/>
                    <a:pt x="72" y="56"/>
                    <a:pt x="72" y="56"/>
                  </a:cubicBezTo>
                  <a:cubicBezTo>
                    <a:pt x="70" y="57"/>
                    <a:pt x="66" y="58"/>
                    <a:pt x="61" y="58"/>
                  </a:cubicBezTo>
                  <a:cubicBezTo>
                    <a:pt x="54" y="58"/>
                    <a:pt x="48" y="54"/>
                    <a:pt x="48" y="43"/>
                  </a:cubicBezTo>
                  <a:lnTo>
                    <a:pt x="75" y="43"/>
                  </a:lnTo>
                  <a:close/>
                  <a:moveTo>
                    <a:pt x="7" y="35"/>
                  </a:moveTo>
                  <a:cubicBezTo>
                    <a:pt x="13" y="35"/>
                    <a:pt x="13" y="35"/>
                    <a:pt x="13" y="35"/>
                  </a:cubicBezTo>
                  <a:cubicBezTo>
                    <a:pt x="21" y="35"/>
                    <a:pt x="27" y="38"/>
                    <a:pt x="27" y="46"/>
                  </a:cubicBezTo>
                  <a:cubicBezTo>
                    <a:pt x="27" y="55"/>
                    <a:pt x="21" y="57"/>
                    <a:pt x="13" y="57"/>
                  </a:cubicBezTo>
                  <a:cubicBezTo>
                    <a:pt x="11" y="57"/>
                    <a:pt x="9" y="57"/>
                    <a:pt x="7" y="57"/>
                  </a:cubicBezTo>
                  <a:lnTo>
                    <a:pt x="7" y="35"/>
                  </a:lnTo>
                  <a:close/>
                  <a:moveTo>
                    <a:pt x="7" y="10"/>
                  </a:moveTo>
                  <a:cubicBezTo>
                    <a:pt x="9" y="10"/>
                    <a:pt x="10" y="10"/>
                    <a:pt x="14" y="10"/>
                  </a:cubicBezTo>
                  <a:cubicBezTo>
                    <a:pt x="21" y="10"/>
                    <a:pt x="25" y="13"/>
                    <a:pt x="25" y="19"/>
                  </a:cubicBezTo>
                  <a:cubicBezTo>
                    <a:pt x="25" y="25"/>
                    <a:pt x="21" y="29"/>
                    <a:pt x="14" y="29"/>
                  </a:cubicBezTo>
                  <a:cubicBezTo>
                    <a:pt x="7" y="29"/>
                    <a:pt x="7" y="29"/>
                    <a:pt x="7" y="29"/>
                  </a:cubicBezTo>
                  <a:lnTo>
                    <a:pt x="7" y="10"/>
                  </a:lnTo>
                  <a:close/>
                  <a:moveTo>
                    <a:pt x="0" y="63"/>
                  </a:moveTo>
                  <a:cubicBezTo>
                    <a:pt x="3" y="63"/>
                    <a:pt x="6" y="63"/>
                    <a:pt x="11" y="63"/>
                  </a:cubicBezTo>
                  <a:cubicBezTo>
                    <a:pt x="20" y="63"/>
                    <a:pt x="26" y="62"/>
                    <a:pt x="30" y="58"/>
                  </a:cubicBezTo>
                  <a:cubicBezTo>
                    <a:pt x="33" y="55"/>
                    <a:pt x="35" y="51"/>
                    <a:pt x="35" y="46"/>
                  </a:cubicBezTo>
                  <a:cubicBezTo>
                    <a:pt x="35" y="38"/>
                    <a:pt x="29" y="33"/>
                    <a:pt x="23" y="32"/>
                  </a:cubicBezTo>
                  <a:cubicBezTo>
                    <a:pt x="23" y="31"/>
                    <a:pt x="23" y="31"/>
                    <a:pt x="23" y="31"/>
                  </a:cubicBezTo>
                  <a:cubicBezTo>
                    <a:pt x="29" y="29"/>
                    <a:pt x="33" y="24"/>
                    <a:pt x="33" y="19"/>
                  </a:cubicBezTo>
                  <a:cubicBezTo>
                    <a:pt x="33" y="14"/>
                    <a:pt x="31" y="11"/>
                    <a:pt x="28" y="8"/>
                  </a:cubicBezTo>
                  <a:cubicBezTo>
                    <a:pt x="25" y="5"/>
                    <a:pt x="20" y="4"/>
                    <a:pt x="13" y="4"/>
                  </a:cubicBezTo>
                  <a:cubicBezTo>
                    <a:pt x="8" y="4"/>
                    <a:pt x="3" y="5"/>
                    <a:pt x="0" y="5"/>
                  </a:cubicBezTo>
                  <a:lnTo>
                    <a:pt x="0" y="63"/>
                  </a:lnTo>
                  <a:close/>
                </a:path>
              </a:pathLst>
            </a:custGeom>
            <a:solidFill>
              <a:srgbClr val="5757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40C0A694-7DDC-4549-ABA8-FFB7F64A522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96876" y="6273800"/>
              <a:ext cx="2012950" cy="168275"/>
            </a:xfrm>
            <a:custGeom>
              <a:avLst/>
              <a:gdLst>
                <a:gd name="T0" fmla="*/ 1166 w 1179"/>
                <a:gd name="T1" fmla="*/ 17 h 97"/>
                <a:gd name="T2" fmla="*/ 1121 w 1179"/>
                <a:gd name="T3" fmla="*/ 42 h 97"/>
                <a:gd name="T4" fmla="*/ 1170 w 1179"/>
                <a:gd name="T5" fmla="*/ 72 h 97"/>
                <a:gd name="T6" fmla="*/ 1090 w 1179"/>
                <a:gd name="T7" fmla="*/ 0 h 97"/>
                <a:gd name="T8" fmla="*/ 1094 w 1179"/>
                <a:gd name="T9" fmla="*/ 72 h 97"/>
                <a:gd name="T10" fmla="*/ 1046 w 1179"/>
                <a:gd name="T11" fmla="*/ 1 h 97"/>
                <a:gd name="T12" fmla="*/ 1045 w 1179"/>
                <a:gd name="T13" fmla="*/ 64 h 97"/>
                <a:gd name="T14" fmla="*/ 1018 w 1179"/>
                <a:gd name="T15" fmla="*/ 0 h 97"/>
                <a:gd name="T16" fmla="*/ 1022 w 1179"/>
                <a:gd name="T17" fmla="*/ 16 h 97"/>
                <a:gd name="T18" fmla="*/ 998 w 1179"/>
                <a:gd name="T19" fmla="*/ 58 h 97"/>
                <a:gd name="T20" fmla="*/ 954 w 1179"/>
                <a:gd name="T21" fmla="*/ 10 h 97"/>
                <a:gd name="T22" fmla="*/ 951 w 1179"/>
                <a:gd name="T23" fmla="*/ 72 h 97"/>
                <a:gd name="T24" fmla="*/ 891 w 1179"/>
                <a:gd name="T25" fmla="*/ 2 h 97"/>
                <a:gd name="T26" fmla="*/ 938 w 1179"/>
                <a:gd name="T27" fmla="*/ 72 h 97"/>
                <a:gd name="T28" fmla="*/ 835 w 1179"/>
                <a:gd name="T29" fmla="*/ 11 h 97"/>
                <a:gd name="T30" fmla="*/ 873 w 1179"/>
                <a:gd name="T31" fmla="*/ 8 h 97"/>
                <a:gd name="T32" fmla="*/ 820 w 1179"/>
                <a:gd name="T33" fmla="*/ 40 h 97"/>
                <a:gd name="T34" fmla="*/ 799 w 1179"/>
                <a:gd name="T35" fmla="*/ 3 h 97"/>
                <a:gd name="T36" fmla="*/ 787 w 1179"/>
                <a:gd name="T37" fmla="*/ 7 h 97"/>
                <a:gd name="T38" fmla="*/ 756 w 1179"/>
                <a:gd name="T39" fmla="*/ 0 h 97"/>
                <a:gd name="T40" fmla="*/ 761 w 1179"/>
                <a:gd name="T41" fmla="*/ 59 h 97"/>
                <a:gd name="T42" fmla="*/ 746 w 1179"/>
                <a:gd name="T43" fmla="*/ 73 h 97"/>
                <a:gd name="T44" fmla="*/ 666 w 1179"/>
                <a:gd name="T45" fmla="*/ 0 h 97"/>
                <a:gd name="T46" fmla="*/ 638 w 1179"/>
                <a:gd name="T47" fmla="*/ 66 h 97"/>
                <a:gd name="T48" fmla="*/ 658 w 1179"/>
                <a:gd name="T49" fmla="*/ 50 h 97"/>
                <a:gd name="T50" fmla="*/ 693 w 1179"/>
                <a:gd name="T51" fmla="*/ 72 h 97"/>
                <a:gd name="T52" fmla="*/ 591 w 1179"/>
                <a:gd name="T53" fmla="*/ 31 h 97"/>
                <a:gd name="T54" fmla="*/ 559 w 1179"/>
                <a:gd name="T55" fmla="*/ 8 h 97"/>
                <a:gd name="T56" fmla="*/ 599 w 1179"/>
                <a:gd name="T57" fmla="*/ 72 h 97"/>
                <a:gd name="T58" fmla="*/ 511 w 1179"/>
                <a:gd name="T59" fmla="*/ 1 h 97"/>
                <a:gd name="T60" fmla="*/ 529 w 1179"/>
                <a:gd name="T61" fmla="*/ 97 h 97"/>
                <a:gd name="T62" fmla="*/ 503 w 1179"/>
                <a:gd name="T63" fmla="*/ 33 h 97"/>
                <a:gd name="T64" fmla="*/ 427 w 1179"/>
                <a:gd name="T65" fmla="*/ 8 h 97"/>
                <a:gd name="T66" fmla="*/ 444 w 1179"/>
                <a:gd name="T67" fmla="*/ 49 h 97"/>
                <a:gd name="T68" fmla="*/ 427 w 1179"/>
                <a:gd name="T69" fmla="*/ 73 h 97"/>
                <a:gd name="T70" fmla="*/ 459 w 1179"/>
                <a:gd name="T71" fmla="*/ 71 h 97"/>
                <a:gd name="T72" fmla="*/ 392 w 1179"/>
                <a:gd name="T73" fmla="*/ 1 h 97"/>
                <a:gd name="T74" fmla="*/ 410 w 1179"/>
                <a:gd name="T75" fmla="*/ 72 h 97"/>
                <a:gd name="T76" fmla="*/ 333 w 1179"/>
                <a:gd name="T77" fmla="*/ 10 h 97"/>
                <a:gd name="T78" fmla="*/ 380 w 1179"/>
                <a:gd name="T79" fmla="*/ 31 h 97"/>
                <a:gd name="T80" fmla="*/ 304 w 1179"/>
                <a:gd name="T81" fmla="*/ 8 h 97"/>
                <a:gd name="T82" fmla="*/ 322 w 1179"/>
                <a:gd name="T83" fmla="*/ 15 h 97"/>
                <a:gd name="T84" fmla="*/ 275 w 1179"/>
                <a:gd name="T85" fmla="*/ 8 h 97"/>
                <a:gd name="T86" fmla="*/ 293 w 1179"/>
                <a:gd name="T87" fmla="*/ 15 h 97"/>
                <a:gd name="T88" fmla="*/ 245 w 1179"/>
                <a:gd name="T89" fmla="*/ 8 h 97"/>
                <a:gd name="T90" fmla="*/ 263 w 1179"/>
                <a:gd name="T91" fmla="*/ 15 h 97"/>
                <a:gd name="T92" fmla="*/ 171 w 1179"/>
                <a:gd name="T93" fmla="*/ 0 h 97"/>
                <a:gd name="T94" fmla="*/ 192 w 1179"/>
                <a:gd name="T95" fmla="*/ 58 h 97"/>
                <a:gd name="T96" fmla="*/ 140 w 1179"/>
                <a:gd name="T97" fmla="*/ 23 h 97"/>
                <a:gd name="T98" fmla="*/ 118 w 1179"/>
                <a:gd name="T99" fmla="*/ 8 h 97"/>
                <a:gd name="T100" fmla="*/ 140 w 1179"/>
                <a:gd name="T101" fmla="*/ 23 h 97"/>
                <a:gd name="T102" fmla="*/ 67 w 1179"/>
                <a:gd name="T103" fmla="*/ 8 h 97"/>
                <a:gd name="T104" fmla="*/ 84 w 1179"/>
                <a:gd name="T105" fmla="*/ 49 h 97"/>
                <a:gd name="T106" fmla="*/ 67 w 1179"/>
                <a:gd name="T107" fmla="*/ 73 h 97"/>
                <a:gd name="T108" fmla="*/ 99 w 1179"/>
                <a:gd name="T109" fmla="*/ 71 h 97"/>
                <a:gd name="T110" fmla="*/ 38 w 1179"/>
                <a:gd name="T111" fmla="*/ 7 h 97"/>
                <a:gd name="T112" fmla="*/ 38 w 1179"/>
                <a:gd name="T113" fmla="*/ 33 h 97"/>
                <a:gd name="T114" fmla="*/ 56 w 1179"/>
                <a:gd name="T115" fmla="*/ 64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79" h="97">
                  <a:moveTo>
                    <a:pt x="1179" y="71"/>
                  </a:moveTo>
                  <a:cubicBezTo>
                    <a:pt x="1175" y="63"/>
                    <a:pt x="1169" y="54"/>
                    <a:pt x="1162" y="45"/>
                  </a:cubicBezTo>
                  <a:cubicBezTo>
                    <a:pt x="1171" y="34"/>
                    <a:pt x="1176" y="23"/>
                    <a:pt x="1176" y="11"/>
                  </a:cubicBezTo>
                  <a:cubicBezTo>
                    <a:pt x="1176" y="0"/>
                    <a:pt x="1176" y="0"/>
                    <a:pt x="1176" y="0"/>
                  </a:cubicBezTo>
                  <a:cubicBezTo>
                    <a:pt x="1166" y="0"/>
                    <a:pt x="1166" y="0"/>
                    <a:pt x="1166" y="0"/>
                  </a:cubicBezTo>
                  <a:cubicBezTo>
                    <a:pt x="1166" y="17"/>
                    <a:pt x="1166" y="17"/>
                    <a:pt x="1166" y="17"/>
                  </a:cubicBezTo>
                  <a:cubicBezTo>
                    <a:pt x="1166" y="25"/>
                    <a:pt x="1164" y="33"/>
                    <a:pt x="1159" y="41"/>
                  </a:cubicBezTo>
                  <a:cubicBezTo>
                    <a:pt x="1144" y="22"/>
                    <a:pt x="1134" y="9"/>
                    <a:pt x="1126" y="0"/>
                  </a:cubicBezTo>
                  <a:cubicBezTo>
                    <a:pt x="1116" y="0"/>
                    <a:pt x="1116" y="0"/>
                    <a:pt x="1116" y="0"/>
                  </a:cubicBezTo>
                  <a:cubicBezTo>
                    <a:pt x="1116" y="2"/>
                    <a:pt x="1116" y="2"/>
                    <a:pt x="1116" y="2"/>
                  </a:cubicBezTo>
                  <a:cubicBezTo>
                    <a:pt x="1124" y="11"/>
                    <a:pt x="1130" y="18"/>
                    <a:pt x="1132" y="21"/>
                  </a:cubicBezTo>
                  <a:cubicBezTo>
                    <a:pt x="1126" y="29"/>
                    <a:pt x="1123" y="36"/>
                    <a:pt x="1121" y="42"/>
                  </a:cubicBezTo>
                  <a:cubicBezTo>
                    <a:pt x="1119" y="46"/>
                    <a:pt x="1119" y="53"/>
                    <a:pt x="1119" y="61"/>
                  </a:cubicBezTo>
                  <a:cubicBezTo>
                    <a:pt x="1119" y="72"/>
                    <a:pt x="1119" y="72"/>
                    <a:pt x="1119" y="72"/>
                  </a:cubicBezTo>
                  <a:cubicBezTo>
                    <a:pt x="1128" y="72"/>
                    <a:pt x="1128" y="72"/>
                    <a:pt x="1128" y="72"/>
                  </a:cubicBezTo>
                  <a:cubicBezTo>
                    <a:pt x="1128" y="57"/>
                    <a:pt x="1128" y="57"/>
                    <a:pt x="1128" y="57"/>
                  </a:cubicBezTo>
                  <a:cubicBezTo>
                    <a:pt x="1128" y="43"/>
                    <a:pt x="1131" y="33"/>
                    <a:pt x="1136" y="25"/>
                  </a:cubicBezTo>
                  <a:cubicBezTo>
                    <a:pt x="1150" y="42"/>
                    <a:pt x="1161" y="58"/>
                    <a:pt x="1170" y="72"/>
                  </a:cubicBezTo>
                  <a:cubicBezTo>
                    <a:pt x="1179" y="72"/>
                    <a:pt x="1179" y="72"/>
                    <a:pt x="1179" y="72"/>
                  </a:cubicBezTo>
                  <a:lnTo>
                    <a:pt x="1179" y="71"/>
                  </a:lnTo>
                  <a:close/>
                  <a:moveTo>
                    <a:pt x="1103" y="15"/>
                  </a:moveTo>
                  <a:cubicBezTo>
                    <a:pt x="1103" y="10"/>
                    <a:pt x="1102" y="6"/>
                    <a:pt x="1099" y="3"/>
                  </a:cubicBezTo>
                  <a:cubicBezTo>
                    <a:pt x="1096" y="1"/>
                    <a:pt x="1094" y="0"/>
                    <a:pt x="1090" y="0"/>
                  </a:cubicBezTo>
                  <a:cubicBezTo>
                    <a:pt x="1090" y="0"/>
                    <a:pt x="1090" y="0"/>
                    <a:pt x="1090" y="0"/>
                  </a:cubicBezTo>
                  <a:cubicBezTo>
                    <a:pt x="1088" y="0"/>
                    <a:pt x="1086" y="0"/>
                    <a:pt x="1085" y="1"/>
                  </a:cubicBezTo>
                  <a:cubicBezTo>
                    <a:pt x="1085" y="8"/>
                    <a:pt x="1085" y="8"/>
                    <a:pt x="1085" y="8"/>
                  </a:cubicBezTo>
                  <a:cubicBezTo>
                    <a:pt x="1085" y="8"/>
                    <a:pt x="1085" y="8"/>
                    <a:pt x="1086" y="7"/>
                  </a:cubicBezTo>
                  <a:cubicBezTo>
                    <a:pt x="1087" y="7"/>
                    <a:pt x="1087" y="7"/>
                    <a:pt x="1087" y="7"/>
                  </a:cubicBezTo>
                  <a:cubicBezTo>
                    <a:pt x="1092" y="7"/>
                    <a:pt x="1094" y="10"/>
                    <a:pt x="1094" y="16"/>
                  </a:cubicBezTo>
                  <a:cubicBezTo>
                    <a:pt x="1094" y="72"/>
                    <a:pt x="1094" y="72"/>
                    <a:pt x="1094" y="72"/>
                  </a:cubicBezTo>
                  <a:cubicBezTo>
                    <a:pt x="1103" y="72"/>
                    <a:pt x="1103" y="72"/>
                    <a:pt x="1103" y="72"/>
                  </a:cubicBezTo>
                  <a:lnTo>
                    <a:pt x="1103" y="15"/>
                  </a:lnTo>
                  <a:close/>
                  <a:moveTo>
                    <a:pt x="1074" y="23"/>
                  </a:moveTo>
                  <a:cubicBezTo>
                    <a:pt x="1074" y="15"/>
                    <a:pt x="1071" y="9"/>
                    <a:pt x="1067" y="5"/>
                  </a:cubicBezTo>
                  <a:cubicBezTo>
                    <a:pt x="1063" y="2"/>
                    <a:pt x="1059" y="0"/>
                    <a:pt x="1053" y="0"/>
                  </a:cubicBezTo>
                  <a:cubicBezTo>
                    <a:pt x="1050" y="0"/>
                    <a:pt x="1048" y="1"/>
                    <a:pt x="1046" y="1"/>
                  </a:cubicBezTo>
                  <a:cubicBezTo>
                    <a:pt x="1046" y="9"/>
                    <a:pt x="1046" y="9"/>
                    <a:pt x="1046" y="9"/>
                  </a:cubicBezTo>
                  <a:cubicBezTo>
                    <a:pt x="1047" y="9"/>
                    <a:pt x="1047" y="9"/>
                    <a:pt x="1047" y="9"/>
                  </a:cubicBezTo>
                  <a:cubicBezTo>
                    <a:pt x="1048" y="8"/>
                    <a:pt x="1050" y="8"/>
                    <a:pt x="1052" y="8"/>
                  </a:cubicBezTo>
                  <a:cubicBezTo>
                    <a:pt x="1060" y="8"/>
                    <a:pt x="1065" y="13"/>
                    <a:pt x="1065" y="24"/>
                  </a:cubicBezTo>
                  <a:cubicBezTo>
                    <a:pt x="1065" y="64"/>
                    <a:pt x="1065" y="64"/>
                    <a:pt x="1065" y="64"/>
                  </a:cubicBezTo>
                  <a:cubicBezTo>
                    <a:pt x="1045" y="64"/>
                    <a:pt x="1045" y="64"/>
                    <a:pt x="1045" y="64"/>
                  </a:cubicBezTo>
                  <a:cubicBezTo>
                    <a:pt x="1045" y="72"/>
                    <a:pt x="1045" y="72"/>
                    <a:pt x="1045" y="72"/>
                  </a:cubicBezTo>
                  <a:cubicBezTo>
                    <a:pt x="1074" y="72"/>
                    <a:pt x="1074" y="72"/>
                    <a:pt x="1074" y="72"/>
                  </a:cubicBezTo>
                  <a:lnTo>
                    <a:pt x="1074" y="23"/>
                  </a:lnTo>
                  <a:close/>
                  <a:moveTo>
                    <a:pt x="1031" y="15"/>
                  </a:moveTo>
                  <a:cubicBezTo>
                    <a:pt x="1031" y="10"/>
                    <a:pt x="1029" y="6"/>
                    <a:pt x="1026" y="3"/>
                  </a:cubicBezTo>
                  <a:cubicBezTo>
                    <a:pt x="1024" y="1"/>
                    <a:pt x="1021" y="0"/>
                    <a:pt x="1018" y="0"/>
                  </a:cubicBezTo>
                  <a:cubicBezTo>
                    <a:pt x="1018" y="0"/>
                    <a:pt x="1018" y="0"/>
                    <a:pt x="1018" y="0"/>
                  </a:cubicBezTo>
                  <a:cubicBezTo>
                    <a:pt x="1015" y="0"/>
                    <a:pt x="1014" y="0"/>
                    <a:pt x="1013" y="1"/>
                  </a:cubicBezTo>
                  <a:cubicBezTo>
                    <a:pt x="1013" y="8"/>
                    <a:pt x="1013" y="8"/>
                    <a:pt x="1013" y="8"/>
                  </a:cubicBezTo>
                  <a:cubicBezTo>
                    <a:pt x="1013" y="8"/>
                    <a:pt x="1013" y="8"/>
                    <a:pt x="1014" y="7"/>
                  </a:cubicBezTo>
                  <a:cubicBezTo>
                    <a:pt x="1014" y="7"/>
                    <a:pt x="1014" y="7"/>
                    <a:pt x="1014" y="7"/>
                  </a:cubicBezTo>
                  <a:cubicBezTo>
                    <a:pt x="1019" y="7"/>
                    <a:pt x="1022" y="10"/>
                    <a:pt x="1022" y="16"/>
                  </a:cubicBezTo>
                  <a:cubicBezTo>
                    <a:pt x="1022" y="40"/>
                    <a:pt x="1022" y="40"/>
                    <a:pt x="1022" y="40"/>
                  </a:cubicBezTo>
                  <a:cubicBezTo>
                    <a:pt x="1031" y="40"/>
                    <a:pt x="1031" y="40"/>
                    <a:pt x="1031" y="40"/>
                  </a:cubicBezTo>
                  <a:lnTo>
                    <a:pt x="1031" y="15"/>
                  </a:lnTo>
                  <a:close/>
                  <a:moveTo>
                    <a:pt x="1007" y="64"/>
                  </a:moveTo>
                  <a:cubicBezTo>
                    <a:pt x="1002" y="64"/>
                    <a:pt x="1002" y="64"/>
                    <a:pt x="1002" y="64"/>
                  </a:cubicBezTo>
                  <a:cubicBezTo>
                    <a:pt x="1000" y="64"/>
                    <a:pt x="998" y="62"/>
                    <a:pt x="998" y="58"/>
                  </a:cubicBezTo>
                  <a:cubicBezTo>
                    <a:pt x="998" y="31"/>
                    <a:pt x="998" y="31"/>
                    <a:pt x="998" y="31"/>
                  </a:cubicBezTo>
                  <a:cubicBezTo>
                    <a:pt x="998" y="21"/>
                    <a:pt x="995" y="13"/>
                    <a:pt x="989" y="7"/>
                  </a:cubicBezTo>
                  <a:cubicBezTo>
                    <a:pt x="983" y="2"/>
                    <a:pt x="977" y="0"/>
                    <a:pt x="968" y="0"/>
                  </a:cubicBezTo>
                  <a:cubicBezTo>
                    <a:pt x="962" y="0"/>
                    <a:pt x="957" y="1"/>
                    <a:pt x="953" y="2"/>
                  </a:cubicBezTo>
                  <a:cubicBezTo>
                    <a:pt x="953" y="10"/>
                    <a:pt x="953" y="10"/>
                    <a:pt x="953" y="10"/>
                  </a:cubicBezTo>
                  <a:cubicBezTo>
                    <a:pt x="954" y="10"/>
                    <a:pt x="954" y="10"/>
                    <a:pt x="954" y="10"/>
                  </a:cubicBezTo>
                  <a:cubicBezTo>
                    <a:pt x="957" y="9"/>
                    <a:pt x="962" y="8"/>
                    <a:pt x="966" y="8"/>
                  </a:cubicBezTo>
                  <a:cubicBezTo>
                    <a:pt x="982" y="8"/>
                    <a:pt x="989" y="16"/>
                    <a:pt x="989" y="33"/>
                  </a:cubicBezTo>
                  <a:cubicBezTo>
                    <a:pt x="989" y="58"/>
                    <a:pt x="989" y="58"/>
                    <a:pt x="989" y="58"/>
                  </a:cubicBezTo>
                  <a:cubicBezTo>
                    <a:pt x="989" y="61"/>
                    <a:pt x="990" y="63"/>
                    <a:pt x="991" y="64"/>
                  </a:cubicBezTo>
                  <a:cubicBezTo>
                    <a:pt x="951" y="64"/>
                    <a:pt x="951" y="64"/>
                    <a:pt x="951" y="64"/>
                  </a:cubicBezTo>
                  <a:cubicBezTo>
                    <a:pt x="951" y="72"/>
                    <a:pt x="951" y="72"/>
                    <a:pt x="951" y="72"/>
                  </a:cubicBezTo>
                  <a:cubicBezTo>
                    <a:pt x="1007" y="72"/>
                    <a:pt x="1007" y="72"/>
                    <a:pt x="1007" y="72"/>
                  </a:cubicBezTo>
                  <a:lnTo>
                    <a:pt x="1007" y="64"/>
                  </a:lnTo>
                  <a:close/>
                  <a:moveTo>
                    <a:pt x="938" y="31"/>
                  </a:moveTo>
                  <a:cubicBezTo>
                    <a:pt x="938" y="20"/>
                    <a:pt x="934" y="12"/>
                    <a:pt x="927" y="7"/>
                  </a:cubicBezTo>
                  <a:cubicBezTo>
                    <a:pt x="922" y="2"/>
                    <a:pt x="915" y="0"/>
                    <a:pt x="906" y="0"/>
                  </a:cubicBezTo>
                  <a:cubicBezTo>
                    <a:pt x="900" y="0"/>
                    <a:pt x="895" y="0"/>
                    <a:pt x="891" y="2"/>
                  </a:cubicBezTo>
                  <a:cubicBezTo>
                    <a:pt x="891" y="10"/>
                    <a:pt x="891" y="10"/>
                    <a:pt x="891" y="10"/>
                  </a:cubicBezTo>
                  <a:cubicBezTo>
                    <a:pt x="892" y="10"/>
                    <a:pt x="892" y="10"/>
                    <a:pt x="892" y="10"/>
                  </a:cubicBezTo>
                  <a:cubicBezTo>
                    <a:pt x="895" y="8"/>
                    <a:pt x="899" y="8"/>
                    <a:pt x="904" y="8"/>
                  </a:cubicBezTo>
                  <a:cubicBezTo>
                    <a:pt x="921" y="8"/>
                    <a:pt x="929" y="16"/>
                    <a:pt x="929" y="33"/>
                  </a:cubicBezTo>
                  <a:cubicBezTo>
                    <a:pt x="929" y="72"/>
                    <a:pt x="929" y="72"/>
                    <a:pt x="929" y="72"/>
                  </a:cubicBezTo>
                  <a:cubicBezTo>
                    <a:pt x="938" y="72"/>
                    <a:pt x="938" y="72"/>
                    <a:pt x="938" y="72"/>
                  </a:cubicBezTo>
                  <a:lnTo>
                    <a:pt x="938" y="31"/>
                  </a:lnTo>
                  <a:close/>
                  <a:moveTo>
                    <a:pt x="867" y="58"/>
                  </a:moveTo>
                  <a:cubicBezTo>
                    <a:pt x="863" y="64"/>
                    <a:pt x="857" y="66"/>
                    <a:pt x="850" y="66"/>
                  </a:cubicBezTo>
                  <a:cubicBezTo>
                    <a:pt x="836" y="66"/>
                    <a:pt x="829" y="57"/>
                    <a:pt x="829" y="40"/>
                  </a:cubicBezTo>
                  <a:cubicBezTo>
                    <a:pt x="829" y="31"/>
                    <a:pt x="830" y="24"/>
                    <a:pt x="831" y="19"/>
                  </a:cubicBezTo>
                  <a:cubicBezTo>
                    <a:pt x="832" y="16"/>
                    <a:pt x="833" y="13"/>
                    <a:pt x="835" y="11"/>
                  </a:cubicBezTo>
                  <a:cubicBezTo>
                    <a:pt x="837" y="9"/>
                    <a:pt x="838" y="8"/>
                    <a:pt x="840" y="8"/>
                  </a:cubicBezTo>
                  <a:cubicBezTo>
                    <a:pt x="850" y="8"/>
                    <a:pt x="850" y="8"/>
                    <a:pt x="850" y="8"/>
                  </a:cubicBezTo>
                  <a:cubicBezTo>
                    <a:pt x="857" y="8"/>
                    <a:pt x="863" y="10"/>
                    <a:pt x="866" y="14"/>
                  </a:cubicBezTo>
                  <a:cubicBezTo>
                    <a:pt x="871" y="19"/>
                    <a:pt x="873" y="26"/>
                    <a:pt x="873" y="37"/>
                  </a:cubicBezTo>
                  <a:cubicBezTo>
                    <a:pt x="873" y="46"/>
                    <a:pt x="871" y="53"/>
                    <a:pt x="867" y="58"/>
                  </a:cubicBezTo>
                  <a:moveTo>
                    <a:pt x="873" y="8"/>
                  </a:moveTo>
                  <a:cubicBezTo>
                    <a:pt x="868" y="3"/>
                    <a:pt x="861" y="0"/>
                    <a:pt x="852" y="0"/>
                  </a:cubicBezTo>
                  <a:cubicBezTo>
                    <a:pt x="818" y="0"/>
                    <a:pt x="818" y="0"/>
                    <a:pt x="818" y="0"/>
                  </a:cubicBezTo>
                  <a:cubicBezTo>
                    <a:pt x="818" y="8"/>
                    <a:pt x="818" y="8"/>
                    <a:pt x="818" y="8"/>
                  </a:cubicBezTo>
                  <a:cubicBezTo>
                    <a:pt x="830" y="8"/>
                    <a:pt x="830" y="8"/>
                    <a:pt x="830" y="8"/>
                  </a:cubicBezTo>
                  <a:cubicBezTo>
                    <a:pt x="825" y="13"/>
                    <a:pt x="822" y="20"/>
                    <a:pt x="820" y="29"/>
                  </a:cubicBezTo>
                  <a:cubicBezTo>
                    <a:pt x="820" y="31"/>
                    <a:pt x="820" y="35"/>
                    <a:pt x="820" y="40"/>
                  </a:cubicBezTo>
                  <a:cubicBezTo>
                    <a:pt x="820" y="63"/>
                    <a:pt x="830" y="74"/>
                    <a:pt x="850" y="74"/>
                  </a:cubicBezTo>
                  <a:cubicBezTo>
                    <a:pt x="859" y="74"/>
                    <a:pt x="866" y="70"/>
                    <a:pt x="872" y="64"/>
                  </a:cubicBezTo>
                  <a:cubicBezTo>
                    <a:pt x="879" y="57"/>
                    <a:pt x="882" y="48"/>
                    <a:pt x="882" y="36"/>
                  </a:cubicBezTo>
                  <a:cubicBezTo>
                    <a:pt x="882" y="23"/>
                    <a:pt x="879" y="14"/>
                    <a:pt x="873" y="8"/>
                  </a:cubicBezTo>
                  <a:moveTo>
                    <a:pt x="803" y="15"/>
                  </a:moveTo>
                  <a:cubicBezTo>
                    <a:pt x="803" y="10"/>
                    <a:pt x="801" y="6"/>
                    <a:pt x="799" y="3"/>
                  </a:cubicBezTo>
                  <a:cubicBezTo>
                    <a:pt x="796" y="1"/>
                    <a:pt x="794" y="0"/>
                    <a:pt x="790" y="0"/>
                  </a:cubicBezTo>
                  <a:cubicBezTo>
                    <a:pt x="790" y="0"/>
                    <a:pt x="790" y="0"/>
                    <a:pt x="790" y="0"/>
                  </a:cubicBezTo>
                  <a:cubicBezTo>
                    <a:pt x="787" y="0"/>
                    <a:pt x="786" y="0"/>
                    <a:pt x="785" y="1"/>
                  </a:cubicBezTo>
                  <a:cubicBezTo>
                    <a:pt x="785" y="8"/>
                    <a:pt x="785" y="8"/>
                    <a:pt x="785" y="8"/>
                  </a:cubicBezTo>
                  <a:cubicBezTo>
                    <a:pt x="785" y="8"/>
                    <a:pt x="785" y="8"/>
                    <a:pt x="786" y="7"/>
                  </a:cubicBezTo>
                  <a:cubicBezTo>
                    <a:pt x="787" y="7"/>
                    <a:pt x="787" y="7"/>
                    <a:pt x="787" y="7"/>
                  </a:cubicBezTo>
                  <a:cubicBezTo>
                    <a:pt x="791" y="7"/>
                    <a:pt x="794" y="10"/>
                    <a:pt x="794" y="16"/>
                  </a:cubicBezTo>
                  <a:cubicBezTo>
                    <a:pt x="794" y="40"/>
                    <a:pt x="794" y="40"/>
                    <a:pt x="794" y="40"/>
                  </a:cubicBezTo>
                  <a:cubicBezTo>
                    <a:pt x="803" y="40"/>
                    <a:pt x="803" y="40"/>
                    <a:pt x="803" y="40"/>
                  </a:cubicBezTo>
                  <a:lnTo>
                    <a:pt x="803" y="15"/>
                  </a:lnTo>
                  <a:close/>
                  <a:moveTo>
                    <a:pt x="771" y="9"/>
                  </a:moveTo>
                  <a:cubicBezTo>
                    <a:pt x="767" y="3"/>
                    <a:pt x="762" y="0"/>
                    <a:pt x="756" y="0"/>
                  </a:cubicBezTo>
                  <a:cubicBezTo>
                    <a:pt x="749" y="0"/>
                    <a:pt x="745" y="3"/>
                    <a:pt x="742" y="9"/>
                  </a:cubicBezTo>
                  <a:cubicBezTo>
                    <a:pt x="742" y="18"/>
                    <a:pt x="742" y="18"/>
                    <a:pt x="742" y="18"/>
                  </a:cubicBezTo>
                  <a:cubicBezTo>
                    <a:pt x="743" y="18"/>
                    <a:pt x="743" y="18"/>
                    <a:pt x="743" y="18"/>
                  </a:cubicBezTo>
                  <a:cubicBezTo>
                    <a:pt x="747" y="11"/>
                    <a:pt x="751" y="8"/>
                    <a:pt x="755" y="8"/>
                  </a:cubicBezTo>
                  <a:cubicBezTo>
                    <a:pt x="763" y="8"/>
                    <a:pt x="767" y="17"/>
                    <a:pt x="767" y="35"/>
                  </a:cubicBezTo>
                  <a:cubicBezTo>
                    <a:pt x="767" y="45"/>
                    <a:pt x="765" y="53"/>
                    <a:pt x="761" y="59"/>
                  </a:cubicBezTo>
                  <a:cubicBezTo>
                    <a:pt x="757" y="63"/>
                    <a:pt x="752" y="66"/>
                    <a:pt x="746" y="66"/>
                  </a:cubicBezTo>
                  <a:cubicBezTo>
                    <a:pt x="733" y="66"/>
                    <a:pt x="727" y="57"/>
                    <a:pt x="727" y="39"/>
                  </a:cubicBezTo>
                  <a:cubicBezTo>
                    <a:pt x="727" y="0"/>
                    <a:pt x="727" y="0"/>
                    <a:pt x="727" y="0"/>
                  </a:cubicBezTo>
                  <a:cubicBezTo>
                    <a:pt x="718" y="0"/>
                    <a:pt x="718" y="0"/>
                    <a:pt x="718" y="0"/>
                  </a:cubicBezTo>
                  <a:cubicBezTo>
                    <a:pt x="718" y="38"/>
                    <a:pt x="718" y="38"/>
                    <a:pt x="718" y="38"/>
                  </a:cubicBezTo>
                  <a:cubicBezTo>
                    <a:pt x="718" y="62"/>
                    <a:pt x="727" y="73"/>
                    <a:pt x="746" y="73"/>
                  </a:cubicBezTo>
                  <a:cubicBezTo>
                    <a:pt x="755" y="73"/>
                    <a:pt x="762" y="70"/>
                    <a:pt x="768" y="63"/>
                  </a:cubicBezTo>
                  <a:cubicBezTo>
                    <a:pt x="774" y="56"/>
                    <a:pt x="777" y="46"/>
                    <a:pt x="777" y="34"/>
                  </a:cubicBezTo>
                  <a:cubicBezTo>
                    <a:pt x="777" y="23"/>
                    <a:pt x="775" y="14"/>
                    <a:pt x="771" y="9"/>
                  </a:cubicBezTo>
                  <a:moveTo>
                    <a:pt x="702" y="31"/>
                  </a:moveTo>
                  <a:cubicBezTo>
                    <a:pt x="702" y="19"/>
                    <a:pt x="698" y="11"/>
                    <a:pt x="691" y="6"/>
                  </a:cubicBezTo>
                  <a:cubicBezTo>
                    <a:pt x="686" y="2"/>
                    <a:pt x="677" y="0"/>
                    <a:pt x="666" y="0"/>
                  </a:cubicBezTo>
                  <a:cubicBezTo>
                    <a:pt x="656" y="0"/>
                    <a:pt x="647" y="1"/>
                    <a:pt x="639" y="2"/>
                  </a:cubicBezTo>
                  <a:cubicBezTo>
                    <a:pt x="639" y="10"/>
                    <a:pt x="639" y="10"/>
                    <a:pt x="639" y="10"/>
                  </a:cubicBezTo>
                  <a:cubicBezTo>
                    <a:pt x="644" y="9"/>
                    <a:pt x="648" y="8"/>
                    <a:pt x="652" y="8"/>
                  </a:cubicBezTo>
                  <a:cubicBezTo>
                    <a:pt x="650" y="12"/>
                    <a:pt x="649" y="17"/>
                    <a:pt x="649" y="21"/>
                  </a:cubicBezTo>
                  <a:cubicBezTo>
                    <a:pt x="649" y="51"/>
                    <a:pt x="649" y="51"/>
                    <a:pt x="649" y="51"/>
                  </a:cubicBezTo>
                  <a:cubicBezTo>
                    <a:pt x="649" y="61"/>
                    <a:pt x="645" y="66"/>
                    <a:pt x="638" y="66"/>
                  </a:cubicBezTo>
                  <a:cubicBezTo>
                    <a:pt x="637" y="66"/>
                    <a:pt x="636" y="65"/>
                    <a:pt x="635" y="64"/>
                  </a:cubicBezTo>
                  <a:cubicBezTo>
                    <a:pt x="634" y="65"/>
                    <a:pt x="634" y="65"/>
                    <a:pt x="634" y="65"/>
                  </a:cubicBezTo>
                  <a:cubicBezTo>
                    <a:pt x="634" y="70"/>
                    <a:pt x="634" y="70"/>
                    <a:pt x="634" y="70"/>
                  </a:cubicBezTo>
                  <a:cubicBezTo>
                    <a:pt x="635" y="72"/>
                    <a:pt x="637" y="73"/>
                    <a:pt x="640" y="73"/>
                  </a:cubicBezTo>
                  <a:cubicBezTo>
                    <a:pt x="645" y="73"/>
                    <a:pt x="649" y="71"/>
                    <a:pt x="652" y="67"/>
                  </a:cubicBezTo>
                  <a:cubicBezTo>
                    <a:pt x="656" y="63"/>
                    <a:pt x="658" y="58"/>
                    <a:pt x="658" y="50"/>
                  </a:cubicBezTo>
                  <a:cubicBezTo>
                    <a:pt x="658" y="10"/>
                    <a:pt x="658" y="10"/>
                    <a:pt x="658" y="10"/>
                  </a:cubicBezTo>
                  <a:cubicBezTo>
                    <a:pt x="658" y="9"/>
                    <a:pt x="658" y="8"/>
                    <a:pt x="659" y="8"/>
                  </a:cubicBezTo>
                  <a:cubicBezTo>
                    <a:pt x="662" y="7"/>
                    <a:pt x="664" y="7"/>
                    <a:pt x="665" y="7"/>
                  </a:cubicBezTo>
                  <a:cubicBezTo>
                    <a:pt x="674" y="7"/>
                    <a:pt x="681" y="9"/>
                    <a:pt x="685" y="12"/>
                  </a:cubicBezTo>
                  <a:cubicBezTo>
                    <a:pt x="690" y="15"/>
                    <a:pt x="693" y="22"/>
                    <a:pt x="693" y="31"/>
                  </a:cubicBezTo>
                  <a:cubicBezTo>
                    <a:pt x="693" y="72"/>
                    <a:pt x="693" y="72"/>
                    <a:pt x="693" y="72"/>
                  </a:cubicBezTo>
                  <a:cubicBezTo>
                    <a:pt x="702" y="72"/>
                    <a:pt x="702" y="72"/>
                    <a:pt x="702" y="72"/>
                  </a:cubicBezTo>
                  <a:lnTo>
                    <a:pt x="702" y="31"/>
                  </a:lnTo>
                  <a:close/>
                  <a:moveTo>
                    <a:pt x="599" y="64"/>
                  </a:moveTo>
                  <a:cubicBezTo>
                    <a:pt x="594" y="64"/>
                    <a:pt x="594" y="64"/>
                    <a:pt x="594" y="64"/>
                  </a:cubicBezTo>
                  <a:cubicBezTo>
                    <a:pt x="592" y="64"/>
                    <a:pt x="591" y="62"/>
                    <a:pt x="591" y="58"/>
                  </a:cubicBezTo>
                  <a:cubicBezTo>
                    <a:pt x="591" y="31"/>
                    <a:pt x="591" y="31"/>
                    <a:pt x="591" y="31"/>
                  </a:cubicBezTo>
                  <a:cubicBezTo>
                    <a:pt x="591" y="21"/>
                    <a:pt x="587" y="13"/>
                    <a:pt x="581" y="7"/>
                  </a:cubicBezTo>
                  <a:cubicBezTo>
                    <a:pt x="576" y="2"/>
                    <a:pt x="569" y="0"/>
                    <a:pt x="560" y="0"/>
                  </a:cubicBezTo>
                  <a:cubicBezTo>
                    <a:pt x="555" y="0"/>
                    <a:pt x="550" y="1"/>
                    <a:pt x="545" y="2"/>
                  </a:cubicBezTo>
                  <a:cubicBezTo>
                    <a:pt x="545" y="10"/>
                    <a:pt x="545" y="10"/>
                    <a:pt x="545" y="10"/>
                  </a:cubicBezTo>
                  <a:cubicBezTo>
                    <a:pt x="546" y="10"/>
                    <a:pt x="546" y="10"/>
                    <a:pt x="546" y="10"/>
                  </a:cubicBezTo>
                  <a:cubicBezTo>
                    <a:pt x="550" y="9"/>
                    <a:pt x="554" y="8"/>
                    <a:pt x="559" y="8"/>
                  </a:cubicBezTo>
                  <a:cubicBezTo>
                    <a:pt x="574" y="8"/>
                    <a:pt x="582" y="16"/>
                    <a:pt x="582" y="33"/>
                  </a:cubicBezTo>
                  <a:cubicBezTo>
                    <a:pt x="582" y="58"/>
                    <a:pt x="582" y="58"/>
                    <a:pt x="582" y="58"/>
                  </a:cubicBezTo>
                  <a:cubicBezTo>
                    <a:pt x="582" y="61"/>
                    <a:pt x="582" y="63"/>
                    <a:pt x="583" y="64"/>
                  </a:cubicBezTo>
                  <a:cubicBezTo>
                    <a:pt x="543" y="64"/>
                    <a:pt x="543" y="64"/>
                    <a:pt x="543" y="64"/>
                  </a:cubicBezTo>
                  <a:cubicBezTo>
                    <a:pt x="543" y="72"/>
                    <a:pt x="543" y="72"/>
                    <a:pt x="543" y="72"/>
                  </a:cubicBezTo>
                  <a:cubicBezTo>
                    <a:pt x="599" y="72"/>
                    <a:pt x="599" y="72"/>
                    <a:pt x="599" y="72"/>
                  </a:cubicBezTo>
                  <a:lnTo>
                    <a:pt x="599" y="64"/>
                  </a:lnTo>
                  <a:close/>
                  <a:moveTo>
                    <a:pt x="529" y="15"/>
                  </a:moveTo>
                  <a:cubicBezTo>
                    <a:pt x="529" y="10"/>
                    <a:pt x="528" y="6"/>
                    <a:pt x="525" y="3"/>
                  </a:cubicBezTo>
                  <a:cubicBezTo>
                    <a:pt x="523" y="1"/>
                    <a:pt x="520" y="0"/>
                    <a:pt x="517" y="0"/>
                  </a:cubicBezTo>
                  <a:cubicBezTo>
                    <a:pt x="516" y="0"/>
                    <a:pt x="516" y="0"/>
                    <a:pt x="516" y="0"/>
                  </a:cubicBezTo>
                  <a:cubicBezTo>
                    <a:pt x="514" y="0"/>
                    <a:pt x="512" y="0"/>
                    <a:pt x="511" y="1"/>
                  </a:cubicBezTo>
                  <a:cubicBezTo>
                    <a:pt x="511" y="8"/>
                    <a:pt x="511" y="8"/>
                    <a:pt x="511" y="8"/>
                  </a:cubicBezTo>
                  <a:cubicBezTo>
                    <a:pt x="512" y="8"/>
                    <a:pt x="512" y="8"/>
                    <a:pt x="512" y="7"/>
                  </a:cubicBezTo>
                  <a:cubicBezTo>
                    <a:pt x="513" y="7"/>
                    <a:pt x="513" y="7"/>
                    <a:pt x="513" y="7"/>
                  </a:cubicBezTo>
                  <a:cubicBezTo>
                    <a:pt x="518" y="7"/>
                    <a:pt x="520" y="10"/>
                    <a:pt x="520" y="16"/>
                  </a:cubicBezTo>
                  <a:cubicBezTo>
                    <a:pt x="520" y="97"/>
                    <a:pt x="520" y="97"/>
                    <a:pt x="520" y="97"/>
                  </a:cubicBezTo>
                  <a:cubicBezTo>
                    <a:pt x="529" y="97"/>
                    <a:pt x="529" y="97"/>
                    <a:pt x="529" y="97"/>
                  </a:cubicBezTo>
                  <a:lnTo>
                    <a:pt x="529" y="15"/>
                  </a:lnTo>
                  <a:close/>
                  <a:moveTo>
                    <a:pt x="503" y="33"/>
                  </a:moveTo>
                  <a:cubicBezTo>
                    <a:pt x="470" y="33"/>
                    <a:pt x="470" y="33"/>
                    <a:pt x="470" y="33"/>
                  </a:cubicBezTo>
                  <a:cubicBezTo>
                    <a:pt x="470" y="40"/>
                    <a:pt x="470" y="40"/>
                    <a:pt x="470" y="40"/>
                  </a:cubicBezTo>
                  <a:cubicBezTo>
                    <a:pt x="503" y="40"/>
                    <a:pt x="503" y="40"/>
                    <a:pt x="503" y="40"/>
                  </a:cubicBezTo>
                  <a:lnTo>
                    <a:pt x="503" y="33"/>
                  </a:lnTo>
                  <a:close/>
                  <a:moveTo>
                    <a:pt x="456" y="46"/>
                  </a:moveTo>
                  <a:cubicBezTo>
                    <a:pt x="456" y="26"/>
                    <a:pt x="456" y="26"/>
                    <a:pt x="456" y="26"/>
                  </a:cubicBezTo>
                  <a:cubicBezTo>
                    <a:pt x="456" y="18"/>
                    <a:pt x="454" y="11"/>
                    <a:pt x="450" y="6"/>
                  </a:cubicBezTo>
                  <a:cubicBezTo>
                    <a:pt x="446" y="2"/>
                    <a:pt x="440" y="0"/>
                    <a:pt x="434" y="0"/>
                  </a:cubicBezTo>
                  <a:cubicBezTo>
                    <a:pt x="431" y="0"/>
                    <a:pt x="429" y="0"/>
                    <a:pt x="427" y="1"/>
                  </a:cubicBezTo>
                  <a:cubicBezTo>
                    <a:pt x="427" y="8"/>
                    <a:pt x="427" y="8"/>
                    <a:pt x="427" y="8"/>
                  </a:cubicBezTo>
                  <a:cubicBezTo>
                    <a:pt x="428" y="8"/>
                    <a:pt x="428" y="8"/>
                    <a:pt x="428" y="8"/>
                  </a:cubicBezTo>
                  <a:cubicBezTo>
                    <a:pt x="429" y="8"/>
                    <a:pt x="430" y="8"/>
                    <a:pt x="432" y="8"/>
                  </a:cubicBezTo>
                  <a:cubicBezTo>
                    <a:pt x="437" y="8"/>
                    <a:pt x="441" y="9"/>
                    <a:pt x="444" y="13"/>
                  </a:cubicBezTo>
                  <a:cubicBezTo>
                    <a:pt x="446" y="16"/>
                    <a:pt x="448" y="21"/>
                    <a:pt x="448" y="28"/>
                  </a:cubicBezTo>
                  <a:cubicBezTo>
                    <a:pt x="448" y="29"/>
                    <a:pt x="448" y="29"/>
                    <a:pt x="448" y="29"/>
                  </a:cubicBezTo>
                  <a:cubicBezTo>
                    <a:pt x="448" y="36"/>
                    <a:pt x="446" y="43"/>
                    <a:pt x="444" y="49"/>
                  </a:cubicBezTo>
                  <a:cubicBezTo>
                    <a:pt x="442" y="54"/>
                    <a:pt x="439" y="58"/>
                    <a:pt x="436" y="61"/>
                  </a:cubicBezTo>
                  <a:cubicBezTo>
                    <a:pt x="433" y="63"/>
                    <a:pt x="430" y="65"/>
                    <a:pt x="428" y="65"/>
                  </a:cubicBezTo>
                  <a:cubicBezTo>
                    <a:pt x="426" y="65"/>
                    <a:pt x="424" y="64"/>
                    <a:pt x="422" y="63"/>
                  </a:cubicBezTo>
                  <a:cubicBezTo>
                    <a:pt x="421" y="63"/>
                    <a:pt x="421" y="63"/>
                    <a:pt x="421" y="63"/>
                  </a:cubicBezTo>
                  <a:cubicBezTo>
                    <a:pt x="421" y="71"/>
                    <a:pt x="421" y="71"/>
                    <a:pt x="421" y="71"/>
                  </a:cubicBezTo>
                  <a:cubicBezTo>
                    <a:pt x="423" y="73"/>
                    <a:pt x="425" y="73"/>
                    <a:pt x="427" y="73"/>
                  </a:cubicBezTo>
                  <a:cubicBezTo>
                    <a:pt x="436" y="73"/>
                    <a:pt x="442" y="67"/>
                    <a:pt x="447" y="53"/>
                  </a:cubicBezTo>
                  <a:cubicBezTo>
                    <a:pt x="447" y="53"/>
                    <a:pt x="447" y="52"/>
                    <a:pt x="448" y="52"/>
                  </a:cubicBezTo>
                  <a:cubicBezTo>
                    <a:pt x="448" y="52"/>
                    <a:pt x="448" y="53"/>
                    <a:pt x="449" y="53"/>
                  </a:cubicBezTo>
                  <a:cubicBezTo>
                    <a:pt x="449" y="61"/>
                    <a:pt x="450" y="68"/>
                    <a:pt x="451" y="72"/>
                  </a:cubicBezTo>
                  <a:cubicBezTo>
                    <a:pt x="459" y="72"/>
                    <a:pt x="459" y="72"/>
                    <a:pt x="459" y="72"/>
                  </a:cubicBezTo>
                  <a:cubicBezTo>
                    <a:pt x="459" y="71"/>
                    <a:pt x="459" y="71"/>
                    <a:pt x="459" y="71"/>
                  </a:cubicBezTo>
                  <a:cubicBezTo>
                    <a:pt x="457" y="63"/>
                    <a:pt x="456" y="55"/>
                    <a:pt x="456" y="46"/>
                  </a:cubicBezTo>
                  <a:moveTo>
                    <a:pt x="410" y="15"/>
                  </a:moveTo>
                  <a:cubicBezTo>
                    <a:pt x="410" y="10"/>
                    <a:pt x="408" y="6"/>
                    <a:pt x="406" y="3"/>
                  </a:cubicBezTo>
                  <a:cubicBezTo>
                    <a:pt x="403" y="1"/>
                    <a:pt x="400" y="0"/>
                    <a:pt x="397" y="0"/>
                  </a:cubicBezTo>
                  <a:cubicBezTo>
                    <a:pt x="397" y="0"/>
                    <a:pt x="397" y="0"/>
                    <a:pt x="397" y="0"/>
                  </a:cubicBezTo>
                  <a:cubicBezTo>
                    <a:pt x="394" y="0"/>
                    <a:pt x="393" y="0"/>
                    <a:pt x="392" y="1"/>
                  </a:cubicBezTo>
                  <a:cubicBezTo>
                    <a:pt x="392" y="8"/>
                    <a:pt x="392" y="8"/>
                    <a:pt x="392" y="8"/>
                  </a:cubicBezTo>
                  <a:cubicBezTo>
                    <a:pt x="392" y="8"/>
                    <a:pt x="392" y="8"/>
                    <a:pt x="393" y="7"/>
                  </a:cubicBezTo>
                  <a:cubicBezTo>
                    <a:pt x="394" y="7"/>
                    <a:pt x="394" y="7"/>
                    <a:pt x="394" y="7"/>
                  </a:cubicBezTo>
                  <a:cubicBezTo>
                    <a:pt x="398" y="7"/>
                    <a:pt x="401" y="10"/>
                    <a:pt x="401" y="16"/>
                  </a:cubicBezTo>
                  <a:cubicBezTo>
                    <a:pt x="401" y="72"/>
                    <a:pt x="401" y="72"/>
                    <a:pt x="401" y="72"/>
                  </a:cubicBezTo>
                  <a:cubicBezTo>
                    <a:pt x="410" y="72"/>
                    <a:pt x="410" y="72"/>
                    <a:pt x="410" y="72"/>
                  </a:cubicBezTo>
                  <a:lnTo>
                    <a:pt x="410" y="15"/>
                  </a:lnTo>
                  <a:close/>
                  <a:moveTo>
                    <a:pt x="380" y="31"/>
                  </a:moveTo>
                  <a:cubicBezTo>
                    <a:pt x="380" y="20"/>
                    <a:pt x="377" y="12"/>
                    <a:pt x="370" y="7"/>
                  </a:cubicBezTo>
                  <a:cubicBezTo>
                    <a:pt x="364" y="2"/>
                    <a:pt x="357" y="0"/>
                    <a:pt x="348" y="0"/>
                  </a:cubicBezTo>
                  <a:cubicBezTo>
                    <a:pt x="342" y="0"/>
                    <a:pt x="337" y="0"/>
                    <a:pt x="333" y="2"/>
                  </a:cubicBezTo>
                  <a:cubicBezTo>
                    <a:pt x="333" y="10"/>
                    <a:pt x="333" y="10"/>
                    <a:pt x="333" y="10"/>
                  </a:cubicBezTo>
                  <a:cubicBezTo>
                    <a:pt x="334" y="10"/>
                    <a:pt x="334" y="10"/>
                    <a:pt x="334" y="10"/>
                  </a:cubicBezTo>
                  <a:cubicBezTo>
                    <a:pt x="337" y="8"/>
                    <a:pt x="342" y="8"/>
                    <a:pt x="347" y="8"/>
                  </a:cubicBezTo>
                  <a:cubicBezTo>
                    <a:pt x="363" y="8"/>
                    <a:pt x="371" y="16"/>
                    <a:pt x="371" y="33"/>
                  </a:cubicBezTo>
                  <a:cubicBezTo>
                    <a:pt x="371" y="72"/>
                    <a:pt x="371" y="72"/>
                    <a:pt x="371" y="72"/>
                  </a:cubicBezTo>
                  <a:cubicBezTo>
                    <a:pt x="380" y="72"/>
                    <a:pt x="380" y="72"/>
                    <a:pt x="380" y="72"/>
                  </a:cubicBezTo>
                  <a:lnTo>
                    <a:pt x="380" y="31"/>
                  </a:lnTo>
                  <a:close/>
                  <a:moveTo>
                    <a:pt x="322" y="15"/>
                  </a:moveTo>
                  <a:cubicBezTo>
                    <a:pt x="322" y="10"/>
                    <a:pt x="321" y="6"/>
                    <a:pt x="318" y="3"/>
                  </a:cubicBezTo>
                  <a:cubicBezTo>
                    <a:pt x="316" y="1"/>
                    <a:pt x="313" y="0"/>
                    <a:pt x="310" y="0"/>
                  </a:cubicBezTo>
                  <a:cubicBezTo>
                    <a:pt x="309" y="0"/>
                    <a:pt x="309" y="0"/>
                    <a:pt x="309" y="0"/>
                  </a:cubicBezTo>
                  <a:cubicBezTo>
                    <a:pt x="307" y="0"/>
                    <a:pt x="305" y="0"/>
                    <a:pt x="304" y="1"/>
                  </a:cubicBezTo>
                  <a:cubicBezTo>
                    <a:pt x="304" y="8"/>
                    <a:pt x="304" y="8"/>
                    <a:pt x="304" y="8"/>
                  </a:cubicBezTo>
                  <a:cubicBezTo>
                    <a:pt x="305" y="8"/>
                    <a:pt x="305" y="8"/>
                    <a:pt x="305" y="7"/>
                  </a:cubicBezTo>
                  <a:cubicBezTo>
                    <a:pt x="306" y="7"/>
                    <a:pt x="306" y="7"/>
                    <a:pt x="306" y="7"/>
                  </a:cubicBezTo>
                  <a:cubicBezTo>
                    <a:pt x="311" y="7"/>
                    <a:pt x="313" y="10"/>
                    <a:pt x="313" y="16"/>
                  </a:cubicBezTo>
                  <a:cubicBezTo>
                    <a:pt x="313" y="40"/>
                    <a:pt x="313" y="40"/>
                    <a:pt x="313" y="40"/>
                  </a:cubicBezTo>
                  <a:cubicBezTo>
                    <a:pt x="322" y="40"/>
                    <a:pt x="322" y="40"/>
                    <a:pt x="322" y="40"/>
                  </a:cubicBezTo>
                  <a:lnTo>
                    <a:pt x="322" y="15"/>
                  </a:lnTo>
                  <a:close/>
                  <a:moveTo>
                    <a:pt x="293" y="15"/>
                  </a:moveTo>
                  <a:cubicBezTo>
                    <a:pt x="293" y="10"/>
                    <a:pt x="291" y="6"/>
                    <a:pt x="289" y="3"/>
                  </a:cubicBezTo>
                  <a:cubicBezTo>
                    <a:pt x="286" y="1"/>
                    <a:pt x="283" y="0"/>
                    <a:pt x="280" y="0"/>
                  </a:cubicBezTo>
                  <a:cubicBezTo>
                    <a:pt x="280" y="0"/>
                    <a:pt x="280" y="0"/>
                    <a:pt x="280" y="0"/>
                  </a:cubicBezTo>
                  <a:cubicBezTo>
                    <a:pt x="277" y="0"/>
                    <a:pt x="276" y="0"/>
                    <a:pt x="275" y="1"/>
                  </a:cubicBezTo>
                  <a:cubicBezTo>
                    <a:pt x="275" y="8"/>
                    <a:pt x="275" y="8"/>
                    <a:pt x="275" y="8"/>
                  </a:cubicBezTo>
                  <a:cubicBezTo>
                    <a:pt x="275" y="8"/>
                    <a:pt x="275" y="8"/>
                    <a:pt x="276" y="7"/>
                  </a:cubicBezTo>
                  <a:cubicBezTo>
                    <a:pt x="277" y="7"/>
                    <a:pt x="277" y="7"/>
                    <a:pt x="277" y="7"/>
                  </a:cubicBezTo>
                  <a:cubicBezTo>
                    <a:pt x="281" y="7"/>
                    <a:pt x="284" y="10"/>
                    <a:pt x="284" y="16"/>
                  </a:cubicBezTo>
                  <a:cubicBezTo>
                    <a:pt x="284" y="72"/>
                    <a:pt x="284" y="72"/>
                    <a:pt x="284" y="72"/>
                  </a:cubicBezTo>
                  <a:cubicBezTo>
                    <a:pt x="293" y="72"/>
                    <a:pt x="293" y="72"/>
                    <a:pt x="293" y="72"/>
                  </a:cubicBezTo>
                  <a:lnTo>
                    <a:pt x="293" y="15"/>
                  </a:lnTo>
                  <a:close/>
                  <a:moveTo>
                    <a:pt x="263" y="15"/>
                  </a:moveTo>
                  <a:cubicBezTo>
                    <a:pt x="263" y="10"/>
                    <a:pt x="261" y="6"/>
                    <a:pt x="258" y="3"/>
                  </a:cubicBezTo>
                  <a:cubicBezTo>
                    <a:pt x="256" y="1"/>
                    <a:pt x="253" y="0"/>
                    <a:pt x="250" y="0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247" y="0"/>
                    <a:pt x="246" y="0"/>
                    <a:pt x="245" y="1"/>
                  </a:cubicBezTo>
                  <a:cubicBezTo>
                    <a:pt x="245" y="8"/>
                    <a:pt x="245" y="8"/>
                    <a:pt x="245" y="8"/>
                  </a:cubicBezTo>
                  <a:cubicBezTo>
                    <a:pt x="245" y="8"/>
                    <a:pt x="245" y="8"/>
                    <a:pt x="246" y="7"/>
                  </a:cubicBezTo>
                  <a:cubicBezTo>
                    <a:pt x="246" y="7"/>
                    <a:pt x="246" y="7"/>
                    <a:pt x="246" y="7"/>
                  </a:cubicBezTo>
                  <a:cubicBezTo>
                    <a:pt x="251" y="7"/>
                    <a:pt x="254" y="10"/>
                    <a:pt x="254" y="16"/>
                  </a:cubicBezTo>
                  <a:cubicBezTo>
                    <a:pt x="254" y="97"/>
                    <a:pt x="254" y="97"/>
                    <a:pt x="254" y="97"/>
                  </a:cubicBezTo>
                  <a:cubicBezTo>
                    <a:pt x="263" y="97"/>
                    <a:pt x="263" y="97"/>
                    <a:pt x="263" y="97"/>
                  </a:cubicBezTo>
                  <a:lnTo>
                    <a:pt x="263" y="15"/>
                  </a:lnTo>
                  <a:close/>
                  <a:moveTo>
                    <a:pt x="210" y="64"/>
                  </a:moveTo>
                  <a:cubicBezTo>
                    <a:pt x="205" y="64"/>
                    <a:pt x="205" y="64"/>
                    <a:pt x="205" y="64"/>
                  </a:cubicBezTo>
                  <a:cubicBezTo>
                    <a:pt x="202" y="64"/>
                    <a:pt x="201" y="62"/>
                    <a:pt x="201" y="58"/>
                  </a:cubicBezTo>
                  <a:cubicBezTo>
                    <a:pt x="201" y="31"/>
                    <a:pt x="201" y="31"/>
                    <a:pt x="201" y="31"/>
                  </a:cubicBezTo>
                  <a:cubicBezTo>
                    <a:pt x="201" y="21"/>
                    <a:pt x="198" y="13"/>
                    <a:pt x="191" y="7"/>
                  </a:cubicBezTo>
                  <a:cubicBezTo>
                    <a:pt x="186" y="2"/>
                    <a:pt x="179" y="0"/>
                    <a:pt x="171" y="0"/>
                  </a:cubicBezTo>
                  <a:cubicBezTo>
                    <a:pt x="165" y="0"/>
                    <a:pt x="160" y="1"/>
                    <a:pt x="156" y="2"/>
                  </a:cubicBezTo>
                  <a:cubicBezTo>
                    <a:pt x="156" y="10"/>
                    <a:pt x="156" y="10"/>
                    <a:pt x="156" y="10"/>
                  </a:cubicBezTo>
                  <a:cubicBezTo>
                    <a:pt x="156" y="10"/>
                    <a:pt x="156" y="10"/>
                    <a:pt x="156" y="10"/>
                  </a:cubicBezTo>
                  <a:cubicBezTo>
                    <a:pt x="160" y="9"/>
                    <a:pt x="164" y="8"/>
                    <a:pt x="169" y="8"/>
                  </a:cubicBezTo>
                  <a:cubicBezTo>
                    <a:pt x="184" y="8"/>
                    <a:pt x="192" y="16"/>
                    <a:pt x="192" y="33"/>
                  </a:cubicBezTo>
                  <a:cubicBezTo>
                    <a:pt x="192" y="58"/>
                    <a:pt x="192" y="58"/>
                    <a:pt x="192" y="58"/>
                  </a:cubicBezTo>
                  <a:cubicBezTo>
                    <a:pt x="192" y="61"/>
                    <a:pt x="192" y="63"/>
                    <a:pt x="193" y="64"/>
                  </a:cubicBezTo>
                  <a:cubicBezTo>
                    <a:pt x="153" y="64"/>
                    <a:pt x="153" y="64"/>
                    <a:pt x="153" y="64"/>
                  </a:cubicBezTo>
                  <a:cubicBezTo>
                    <a:pt x="153" y="72"/>
                    <a:pt x="153" y="72"/>
                    <a:pt x="153" y="72"/>
                  </a:cubicBezTo>
                  <a:cubicBezTo>
                    <a:pt x="210" y="72"/>
                    <a:pt x="210" y="72"/>
                    <a:pt x="210" y="72"/>
                  </a:cubicBezTo>
                  <a:lnTo>
                    <a:pt x="210" y="64"/>
                  </a:lnTo>
                  <a:close/>
                  <a:moveTo>
                    <a:pt x="140" y="23"/>
                  </a:moveTo>
                  <a:cubicBezTo>
                    <a:pt x="140" y="15"/>
                    <a:pt x="138" y="9"/>
                    <a:pt x="134" y="5"/>
                  </a:cubicBezTo>
                  <a:cubicBezTo>
                    <a:pt x="130" y="2"/>
                    <a:pt x="125" y="0"/>
                    <a:pt x="120" y="0"/>
                  </a:cubicBezTo>
                  <a:cubicBezTo>
                    <a:pt x="117" y="0"/>
                    <a:pt x="114" y="1"/>
                    <a:pt x="113" y="1"/>
                  </a:cubicBezTo>
                  <a:cubicBezTo>
                    <a:pt x="113" y="9"/>
                    <a:pt x="113" y="9"/>
                    <a:pt x="113" y="9"/>
                  </a:cubicBezTo>
                  <a:cubicBezTo>
                    <a:pt x="114" y="9"/>
                    <a:pt x="114" y="9"/>
                    <a:pt x="114" y="9"/>
                  </a:cubicBezTo>
                  <a:cubicBezTo>
                    <a:pt x="115" y="8"/>
                    <a:pt x="117" y="8"/>
                    <a:pt x="118" y="8"/>
                  </a:cubicBezTo>
                  <a:cubicBezTo>
                    <a:pt x="127" y="8"/>
                    <a:pt x="131" y="13"/>
                    <a:pt x="131" y="24"/>
                  </a:cubicBezTo>
                  <a:cubicBezTo>
                    <a:pt x="131" y="64"/>
                    <a:pt x="131" y="64"/>
                    <a:pt x="131" y="64"/>
                  </a:cubicBezTo>
                  <a:cubicBezTo>
                    <a:pt x="111" y="64"/>
                    <a:pt x="111" y="64"/>
                    <a:pt x="111" y="64"/>
                  </a:cubicBezTo>
                  <a:cubicBezTo>
                    <a:pt x="111" y="72"/>
                    <a:pt x="111" y="72"/>
                    <a:pt x="111" y="72"/>
                  </a:cubicBezTo>
                  <a:cubicBezTo>
                    <a:pt x="140" y="72"/>
                    <a:pt x="140" y="72"/>
                    <a:pt x="140" y="72"/>
                  </a:cubicBezTo>
                  <a:lnTo>
                    <a:pt x="140" y="23"/>
                  </a:lnTo>
                  <a:close/>
                  <a:moveTo>
                    <a:pt x="96" y="46"/>
                  </a:moveTo>
                  <a:cubicBezTo>
                    <a:pt x="96" y="26"/>
                    <a:pt x="96" y="26"/>
                    <a:pt x="96" y="26"/>
                  </a:cubicBezTo>
                  <a:cubicBezTo>
                    <a:pt x="96" y="18"/>
                    <a:pt x="94" y="11"/>
                    <a:pt x="90" y="6"/>
                  </a:cubicBezTo>
                  <a:cubicBezTo>
                    <a:pt x="86" y="2"/>
                    <a:pt x="81" y="0"/>
                    <a:pt x="74" y="0"/>
                  </a:cubicBezTo>
                  <a:cubicBezTo>
                    <a:pt x="71" y="0"/>
                    <a:pt x="69" y="0"/>
                    <a:pt x="67" y="1"/>
                  </a:cubicBezTo>
                  <a:cubicBezTo>
                    <a:pt x="67" y="8"/>
                    <a:pt x="67" y="8"/>
                    <a:pt x="67" y="8"/>
                  </a:cubicBezTo>
                  <a:cubicBezTo>
                    <a:pt x="68" y="8"/>
                    <a:pt x="68" y="8"/>
                    <a:pt x="68" y="8"/>
                  </a:cubicBezTo>
                  <a:cubicBezTo>
                    <a:pt x="69" y="8"/>
                    <a:pt x="71" y="8"/>
                    <a:pt x="73" y="8"/>
                  </a:cubicBezTo>
                  <a:cubicBezTo>
                    <a:pt x="77" y="8"/>
                    <a:pt x="81" y="9"/>
                    <a:pt x="84" y="13"/>
                  </a:cubicBezTo>
                  <a:cubicBezTo>
                    <a:pt x="86" y="16"/>
                    <a:pt x="88" y="21"/>
                    <a:pt x="88" y="28"/>
                  </a:cubicBezTo>
                  <a:cubicBezTo>
                    <a:pt x="88" y="29"/>
                    <a:pt x="88" y="29"/>
                    <a:pt x="88" y="29"/>
                  </a:cubicBezTo>
                  <a:cubicBezTo>
                    <a:pt x="88" y="36"/>
                    <a:pt x="87" y="43"/>
                    <a:pt x="84" y="49"/>
                  </a:cubicBezTo>
                  <a:cubicBezTo>
                    <a:pt x="82" y="54"/>
                    <a:pt x="79" y="58"/>
                    <a:pt x="76" y="61"/>
                  </a:cubicBezTo>
                  <a:cubicBezTo>
                    <a:pt x="73" y="63"/>
                    <a:pt x="70" y="65"/>
                    <a:pt x="68" y="65"/>
                  </a:cubicBezTo>
                  <a:cubicBezTo>
                    <a:pt x="66" y="65"/>
                    <a:pt x="64" y="64"/>
                    <a:pt x="62" y="63"/>
                  </a:cubicBezTo>
                  <a:cubicBezTo>
                    <a:pt x="61" y="63"/>
                    <a:pt x="61" y="63"/>
                    <a:pt x="61" y="63"/>
                  </a:cubicBezTo>
                  <a:cubicBezTo>
                    <a:pt x="61" y="71"/>
                    <a:pt x="61" y="71"/>
                    <a:pt x="61" y="71"/>
                  </a:cubicBezTo>
                  <a:cubicBezTo>
                    <a:pt x="63" y="73"/>
                    <a:pt x="65" y="73"/>
                    <a:pt x="67" y="73"/>
                  </a:cubicBezTo>
                  <a:cubicBezTo>
                    <a:pt x="76" y="73"/>
                    <a:pt x="82" y="67"/>
                    <a:pt x="87" y="53"/>
                  </a:cubicBezTo>
                  <a:cubicBezTo>
                    <a:pt x="87" y="53"/>
                    <a:pt x="87" y="52"/>
                    <a:pt x="88" y="52"/>
                  </a:cubicBezTo>
                  <a:cubicBezTo>
                    <a:pt x="88" y="52"/>
                    <a:pt x="89" y="53"/>
                    <a:pt x="89" y="53"/>
                  </a:cubicBezTo>
                  <a:cubicBezTo>
                    <a:pt x="89" y="61"/>
                    <a:pt x="90" y="68"/>
                    <a:pt x="91" y="72"/>
                  </a:cubicBezTo>
                  <a:cubicBezTo>
                    <a:pt x="99" y="72"/>
                    <a:pt x="99" y="72"/>
                    <a:pt x="99" y="72"/>
                  </a:cubicBezTo>
                  <a:cubicBezTo>
                    <a:pt x="99" y="71"/>
                    <a:pt x="99" y="71"/>
                    <a:pt x="99" y="71"/>
                  </a:cubicBezTo>
                  <a:cubicBezTo>
                    <a:pt x="97" y="63"/>
                    <a:pt x="96" y="55"/>
                    <a:pt x="96" y="46"/>
                  </a:cubicBezTo>
                  <a:moveTo>
                    <a:pt x="56" y="64"/>
                  </a:moveTo>
                  <a:cubicBezTo>
                    <a:pt x="51" y="64"/>
                    <a:pt x="51" y="64"/>
                    <a:pt x="51" y="64"/>
                  </a:cubicBezTo>
                  <a:cubicBezTo>
                    <a:pt x="48" y="64"/>
                    <a:pt x="47" y="62"/>
                    <a:pt x="47" y="58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21"/>
                    <a:pt x="44" y="13"/>
                    <a:pt x="38" y="7"/>
                  </a:cubicBezTo>
                  <a:cubicBezTo>
                    <a:pt x="32" y="2"/>
                    <a:pt x="25" y="0"/>
                    <a:pt x="17" y="0"/>
                  </a:cubicBezTo>
                  <a:cubicBezTo>
                    <a:pt x="11" y="0"/>
                    <a:pt x="6" y="1"/>
                    <a:pt x="2" y="2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6" y="9"/>
                    <a:pt x="10" y="8"/>
                    <a:pt x="15" y="8"/>
                  </a:cubicBezTo>
                  <a:cubicBezTo>
                    <a:pt x="31" y="8"/>
                    <a:pt x="38" y="16"/>
                    <a:pt x="38" y="33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61"/>
                    <a:pt x="39" y="63"/>
                    <a:pt x="40" y="64"/>
                  </a:cubicBezTo>
                  <a:cubicBezTo>
                    <a:pt x="0" y="64"/>
                    <a:pt x="0" y="64"/>
                    <a:pt x="0" y="64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56" y="72"/>
                    <a:pt x="56" y="72"/>
                    <a:pt x="56" y="72"/>
                  </a:cubicBezTo>
                  <a:lnTo>
                    <a:pt x="56" y="64"/>
                  </a:lnTo>
                  <a:close/>
                </a:path>
              </a:pathLst>
            </a:custGeom>
            <a:solidFill>
              <a:srgbClr val="5757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218A0BB4-D4F7-45E5-A460-A1416185A634}"/>
                </a:ext>
              </a:extLst>
            </p:cNvPr>
            <p:cNvGrpSpPr/>
            <p:nvPr userDrawn="1"/>
          </p:nvGrpSpPr>
          <p:grpSpPr>
            <a:xfrm>
              <a:off x="2530476" y="6227763"/>
              <a:ext cx="412750" cy="417513"/>
              <a:chOff x="2530476" y="6227763"/>
              <a:chExt cx="412750" cy="417513"/>
            </a:xfrm>
          </p:grpSpPr>
          <p:sp>
            <p:nvSpPr>
              <p:cNvPr id="16" name="Oval 7">
                <a:extLst>
                  <a:ext uri="{FF2B5EF4-FFF2-40B4-BE49-F238E27FC236}">
                    <a16:creationId xmlns:a16="http://schemas.microsoft.com/office/drawing/2014/main" id="{65AC7294-6058-41B2-B083-BAA3A15BBDC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530476" y="6227763"/>
                <a:ext cx="412750" cy="4175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8">
                <a:extLst>
                  <a:ext uri="{FF2B5EF4-FFF2-40B4-BE49-F238E27FC236}">
                    <a16:creationId xmlns:a16="http://schemas.microsoft.com/office/drawing/2014/main" id="{C81E98A1-595D-46E8-84A6-4344C75B199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752726" y="6480175"/>
                <a:ext cx="65088" cy="96838"/>
              </a:xfrm>
              <a:custGeom>
                <a:avLst/>
                <a:gdLst>
                  <a:gd name="T0" fmla="*/ 38 w 38"/>
                  <a:gd name="T1" fmla="*/ 56 h 56"/>
                  <a:gd name="T2" fmla="*/ 32 w 38"/>
                  <a:gd name="T3" fmla="*/ 7 h 56"/>
                  <a:gd name="T4" fmla="*/ 18 w 38"/>
                  <a:gd name="T5" fmla="*/ 0 h 56"/>
                  <a:gd name="T6" fmla="*/ 11 w 38"/>
                  <a:gd name="T7" fmla="*/ 56 h 56"/>
                  <a:gd name="T8" fmla="*/ 38 w 38"/>
                  <a:gd name="T9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56">
                    <a:moveTo>
                      <a:pt x="38" y="56"/>
                    </a:moveTo>
                    <a:cubicBezTo>
                      <a:pt x="18" y="45"/>
                      <a:pt x="20" y="24"/>
                      <a:pt x="32" y="7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" y="12"/>
                      <a:pt x="0" y="41"/>
                      <a:pt x="11" y="56"/>
                    </a:cubicBezTo>
                    <a:lnTo>
                      <a:pt x="38" y="5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9">
                <a:extLst>
                  <a:ext uri="{FF2B5EF4-FFF2-40B4-BE49-F238E27FC236}">
                    <a16:creationId xmlns:a16="http://schemas.microsoft.com/office/drawing/2014/main" id="{7897442F-696B-4801-8C86-48AD7AD054E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576513" y="6284913"/>
                <a:ext cx="238125" cy="292100"/>
              </a:xfrm>
              <a:custGeom>
                <a:avLst/>
                <a:gdLst>
                  <a:gd name="T0" fmla="*/ 81 w 140"/>
                  <a:gd name="T1" fmla="*/ 169 h 169"/>
                  <a:gd name="T2" fmla="*/ 107 w 140"/>
                  <a:gd name="T3" fmla="*/ 169 h 169"/>
                  <a:gd name="T4" fmla="*/ 107 w 140"/>
                  <a:gd name="T5" fmla="*/ 124 h 169"/>
                  <a:gd name="T6" fmla="*/ 139 w 140"/>
                  <a:gd name="T7" fmla="*/ 73 h 169"/>
                  <a:gd name="T8" fmla="*/ 83 w 140"/>
                  <a:gd name="T9" fmla="*/ 0 h 169"/>
                  <a:gd name="T10" fmla="*/ 80 w 140"/>
                  <a:gd name="T11" fmla="*/ 119 h 169"/>
                  <a:gd name="T12" fmla="*/ 85 w 140"/>
                  <a:gd name="T13" fmla="*/ 109 h 169"/>
                  <a:gd name="T14" fmla="*/ 90 w 140"/>
                  <a:gd name="T15" fmla="*/ 101 h 169"/>
                  <a:gd name="T16" fmla="*/ 91 w 140"/>
                  <a:gd name="T17" fmla="*/ 13 h 169"/>
                  <a:gd name="T18" fmla="*/ 119 w 140"/>
                  <a:gd name="T19" fmla="*/ 71 h 169"/>
                  <a:gd name="T20" fmla="*/ 91 w 140"/>
                  <a:gd name="T21" fmla="*/ 111 h 169"/>
                  <a:gd name="T22" fmla="*/ 81 w 140"/>
                  <a:gd name="T23" fmla="*/ 169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0" h="169">
                    <a:moveTo>
                      <a:pt x="81" y="169"/>
                    </a:moveTo>
                    <a:cubicBezTo>
                      <a:pt x="107" y="169"/>
                      <a:pt x="107" y="169"/>
                      <a:pt x="107" y="169"/>
                    </a:cubicBezTo>
                    <a:cubicBezTo>
                      <a:pt x="100" y="156"/>
                      <a:pt x="101" y="138"/>
                      <a:pt x="107" y="124"/>
                    </a:cubicBezTo>
                    <a:cubicBezTo>
                      <a:pt x="115" y="106"/>
                      <a:pt x="140" y="96"/>
                      <a:pt x="139" y="73"/>
                    </a:cubicBezTo>
                    <a:cubicBezTo>
                      <a:pt x="138" y="43"/>
                      <a:pt x="108" y="13"/>
                      <a:pt x="83" y="0"/>
                    </a:cubicBezTo>
                    <a:cubicBezTo>
                      <a:pt x="101" y="35"/>
                      <a:pt x="0" y="78"/>
                      <a:pt x="80" y="119"/>
                    </a:cubicBezTo>
                    <a:cubicBezTo>
                      <a:pt x="80" y="119"/>
                      <a:pt x="83" y="113"/>
                      <a:pt x="85" y="109"/>
                    </a:cubicBezTo>
                    <a:cubicBezTo>
                      <a:pt x="86" y="106"/>
                      <a:pt x="90" y="101"/>
                      <a:pt x="90" y="101"/>
                    </a:cubicBezTo>
                    <a:cubicBezTo>
                      <a:pt x="42" y="78"/>
                      <a:pt x="95" y="47"/>
                      <a:pt x="91" y="13"/>
                    </a:cubicBezTo>
                    <a:cubicBezTo>
                      <a:pt x="103" y="26"/>
                      <a:pt x="121" y="53"/>
                      <a:pt x="119" y="71"/>
                    </a:cubicBezTo>
                    <a:cubicBezTo>
                      <a:pt x="117" y="89"/>
                      <a:pt x="100" y="97"/>
                      <a:pt x="91" y="111"/>
                    </a:cubicBezTo>
                    <a:cubicBezTo>
                      <a:pt x="81" y="124"/>
                      <a:pt x="80" y="149"/>
                      <a:pt x="81" y="169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10">
                <a:extLst>
                  <a:ext uri="{FF2B5EF4-FFF2-40B4-BE49-F238E27FC236}">
                    <a16:creationId xmlns:a16="http://schemas.microsoft.com/office/drawing/2014/main" id="{13024567-6DA0-40D2-B20E-C2357D24D1D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52713" y="6473825"/>
                <a:ext cx="57150" cy="103188"/>
              </a:xfrm>
              <a:custGeom>
                <a:avLst/>
                <a:gdLst>
                  <a:gd name="T0" fmla="*/ 33 w 33"/>
                  <a:gd name="T1" fmla="*/ 15 h 59"/>
                  <a:gd name="T2" fmla="*/ 23 w 33"/>
                  <a:gd name="T3" fmla="*/ 9 h 59"/>
                  <a:gd name="T4" fmla="*/ 10 w 33"/>
                  <a:gd name="T5" fmla="*/ 0 h 59"/>
                  <a:gd name="T6" fmla="*/ 0 w 33"/>
                  <a:gd name="T7" fmla="*/ 59 h 59"/>
                  <a:gd name="T8" fmla="*/ 30 w 33"/>
                  <a:gd name="T9" fmla="*/ 59 h 59"/>
                  <a:gd name="T10" fmla="*/ 33 w 33"/>
                  <a:gd name="T11" fmla="*/ 15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" h="59">
                    <a:moveTo>
                      <a:pt x="33" y="15"/>
                    </a:moveTo>
                    <a:cubicBezTo>
                      <a:pt x="33" y="15"/>
                      <a:pt x="27" y="12"/>
                      <a:pt x="23" y="9"/>
                    </a:cubicBezTo>
                    <a:cubicBezTo>
                      <a:pt x="18" y="6"/>
                      <a:pt x="10" y="0"/>
                      <a:pt x="10" y="0"/>
                    </a:cubicBezTo>
                    <a:cubicBezTo>
                      <a:pt x="16" y="20"/>
                      <a:pt x="16" y="45"/>
                      <a:pt x="0" y="59"/>
                    </a:cubicBezTo>
                    <a:cubicBezTo>
                      <a:pt x="30" y="59"/>
                      <a:pt x="30" y="59"/>
                      <a:pt x="30" y="59"/>
                    </a:cubicBezTo>
                    <a:cubicBezTo>
                      <a:pt x="30" y="42"/>
                      <a:pt x="30" y="29"/>
                      <a:pt x="33" y="15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F783D4C-B068-43AD-88C9-A0D18B249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94707" y="1396207"/>
            <a:ext cx="5354900" cy="2387600"/>
          </a:xfrm>
        </p:spPr>
        <p:txBody>
          <a:bodyPr anchor="b">
            <a:normAutofit/>
          </a:bodyPr>
          <a:lstStyle>
            <a:lvl1pPr algn="l" rtl="0">
              <a:defRPr sz="44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CDE13-FEF2-43B7-810A-8EF488D11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94707" y="3875882"/>
            <a:ext cx="5354900" cy="1655762"/>
          </a:xfrm>
        </p:spPr>
        <p:txBody>
          <a:bodyPr/>
          <a:lstStyle>
            <a:lvl1pPr marL="0" indent="0" algn="l" rtl="0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87577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2CCC03DB-F540-4E1A-BC4B-A2124079AAD3}"/>
              </a:ext>
            </a:extLst>
          </p:cNvPr>
          <p:cNvSpPr/>
          <p:nvPr userDrawn="1"/>
        </p:nvSpPr>
        <p:spPr>
          <a:xfrm flipH="1">
            <a:off x="9734310" y="168568"/>
            <a:ext cx="2457689" cy="5121133"/>
          </a:xfrm>
          <a:custGeom>
            <a:avLst/>
            <a:gdLst>
              <a:gd name="connsiteX0" fmla="*/ 0 w 2457689"/>
              <a:gd name="connsiteY0" fmla="*/ 0 h 5121133"/>
              <a:gd name="connsiteX1" fmla="*/ 2457689 w 2457689"/>
              <a:gd name="connsiteY1" fmla="*/ 1418947 h 5121133"/>
              <a:gd name="connsiteX2" fmla="*/ 2457689 w 2457689"/>
              <a:gd name="connsiteY2" fmla="*/ 5121133 h 5121133"/>
              <a:gd name="connsiteX3" fmla="*/ 0 w 2457689"/>
              <a:gd name="connsiteY3" fmla="*/ 3702186 h 5121133"/>
              <a:gd name="connsiteX4" fmla="*/ 0 w 2457689"/>
              <a:gd name="connsiteY4" fmla="*/ 0 h 5121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7689" h="5121133">
                <a:moveTo>
                  <a:pt x="0" y="0"/>
                </a:moveTo>
                <a:lnTo>
                  <a:pt x="2457689" y="1418947"/>
                </a:lnTo>
                <a:lnTo>
                  <a:pt x="2457689" y="5121133"/>
                </a:lnTo>
                <a:lnTo>
                  <a:pt x="0" y="370218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CFE1F7CC-E147-404A-A102-BE8B6E0C233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734309" y="1568299"/>
            <a:ext cx="2460441" cy="5120762"/>
          </a:xfrm>
          <a:custGeom>
            <a:avLst/>
            <a:gdLst>
              <a:gd name="connsiteX0" fmla="*/ 0 w 4959716"/>
              <a:gd name="connsiteY0" fmla="*/ 5017892 h 5017892"/>
              <a:gd name="connsiteX1" fmla="*/ 1239929 w 4959716"/>
              <a:gd name="connsiteY1" fmla="*/ 0 h 5017892"/>
              <a:gd name="connsiteX2" fmla="*/ 4959716 w 4959716"/>
              <a:gd name="connsiteY2" fmla="*/ 0 h 5017892"/>
              <a:gd name="connsiteX3" fmla="*/ 3719787 w 4959716"/>
              <a:gd name="connsiteY3" fmla="*/ 5017892 h 5017892"/>
              <a:gd name="connsiteX4" fmla="*/ 0 w 4959716"/>
              <a:gd name="connsiteY4" fmla="*/ 5017892 h 5017892"/>
              <a:gd name="connsiteX0" fmla="*/ 4671 w 4964387"/>
              <a:gd name="connsiteY0" fmla="*/ 5030592 h 5030592"/>
              <a:gd name="connsiteX1" fmla="*/ 0 w 4964387"/>
              <a:gd name="connsiteY1" fmla="*/ 0 h 5030592"/>
              <a:gd name="connsiteX2" fmla="*/ 4964387 w 4964387"/>
              <a:gd name="connsiteY2" fmla="*/ 12700 h 5030592"/>
              <a:gd name="connsiteX3" fmla="*/ 3724458 w 4964387"/>
              <a:gd name="connsiteY3" fmla="*/ 5030592 h 5030592"/>
              <a:gd name="connsiteX4" fmla="*/ 4671 w 4964387"/>
              <a:gd name="connsiteY4" fmla="*/ 5030592 h 5030592"/>
              <a:gd name="connsiteX0" fmla="*/ 4671 w 4970737"/>
              <a:gd name="connsiteY0" fmla="*/ 5030592 h 5030592"/>
              <a:gd name="connsiteX1" fmla="*/ 0 w 4970737"/>
              <a:gd name="connsiteY1" fmla="*/ 0 h 5030592"/>
              <a:gd name="connsiteX2" fmla="*/ 4970737 w 4970737"/>
              <a:gd name="connsiteY2" fmla="*/ 2908300 h 5030592"/>
              <a:gd name="connsiteX3" fmla="*/ 3724458 w 4970737"/>
              <a:gd name="connsiteY3" fmla="*/ 5030592 h 5030592"/>
              <a:gd name="connsiteX4" fmla="*/ 4671 w 4970737"/>
              <a:gd name="connsiteY4" fmla="*/ 5030592 h 5030592"/>
              <a:gd name="connsiteX0" fmla="*/ 4671 w 4970737"/>
              <a:gd name="connsiteY0" fmla="*/ 5030592 h 5036942"/>
              <a:gd name="connsiteX1" fmla="*/ 0 w 4970737"/>
              <a:gd name="connsiteY1" fmla="*/ 0 h 5036942"/>
              <a:gd name="connsiteX2" fmla="*/ 4970737 w 4970737"/>
              <a:gd name="connsiteY2" fmla="*/ 2908300 h 5036942"/>
              <a:gd name="connsiteX3" fmla="*/ 4969058 w 4970737"/>
              <a:gd name="connsiteY3" fmla="*/ 5036942 h 5036942"/>
              <a:gd name="connsiteX4" fmla="*/ 4671 w 4970737"/>
              <a:gd name="connsiteY4" fmla="*/ 5030592 h 5036942"/>
              <a:gd name="connsiteX0" fmla="*/ 4671 w 4970737"/>
              <a:gd name="connsiteY0" fmla="*/ 503059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4671 w 4970737"/>
              <a:gd name="connsiteY5" fmla="*/ 5030592 h 5036942"/>
              <a:gd name="connsiteX0" fmla="*/ 703171 w 4970737"/>
              <a:gd name="connsiteY0" fmla="*/ 452259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703171 w 4970737"/>
              <a:gd name="connsiteY5" fmla="*/ 4522592 h 5036942"/>
              <a:gd name="connsiteX0" fmla="*/ 2081121 w 4970737"/>
              <a:gd name="connsiteY0" fmla="*/ 503694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81121 w 4970737"/>
              <a:gd name="connsiteY0" fmla="*/ 5036942 h 5036942"/>
              <a:gd name="connsiteX1" fmla="*/ 5038 w 4970737"/>
              <a:gd name="connsiteY1" fmla="*/ 38494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81121 w 4970737"/>
              <a:gd name="connsiteY0" fmla="*/ 5036942 h 5036942"/>
              <a:gd name="connsiteX1" fmla="*/ 5038 w 4970737"/>
              <a:gd name="connsiteY1" fmla="*/ 3849492 h 5036942"/>
              <a:gd name="connsiteX2" fmla="*/ 0 w 4970737"/>
              <a:gd name="connsiteY2" fmla="*/ 0 h 5036942"/>
              <a:gd name="connsiteX3" fmla="*/ 4970737 w 4970737"/>
              <a:gd name="connsiteY3" fmla="*/ 290195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76279 w 4965895"/>
              <a:gd name="connsiteY0" fmla="*/ 4979792 h 4979792"/>
              <a:gd name="connsiteX1" fmla="*/ 196 w 4965895"/>
              <a:gd name="connsiteY1" fmla="*/ 3792342 h 4979792"/>
              <a:gd name="connsiteX2" fmla="*/ 6588 w 4965895"/>
              <a:gd name="connsiteY2" fmla="*/ 0 h 4979792"/>
              <a:gd name="connsiteX3" fmla="*/ 4965895 w 4965895"/>
              <a:gd name="connsiteY3" fmla="*/ 2844800 h 4979792"/>
              <a:gd name="connsiteX4" fmla="*/ 4964216 w 4965895"/>
              <a:gd name="connsiteY4" fmla="*/ 4979792 h 4979792"/>
              <a:gd name="connsiteX5" fmla="*/ 2076279 w 4965895"/>
              <a:gd name="connsiteY5" fmla="*/ 4979792 h 4979792"/>
              <a:gd name="connsiteX0" fmla="*/ 2076385 w 4966001"/>
              <a:gd name="connsiteY0" fmla="*/ 4983602 h 4983602"/>
              <a:gd name="connsiteX1" fmla="*/ 302 w 4966001"/>
              <a:gd name="connsiteY1" fmla="*/ 3796152 h 4983602"/>
              <a:gd name="connsiteX2" fmla="*/ 2884 w 4966001"/>
              <a:gd name="connsiteY2" fmla="*/ 0 h 4983602"/>
              <a:gd name="connsiteX3" fmla="*/ 4966001 w 4966001"/>
              <a:gd name="connsiteY3" fmla="*/ 2848610 h 4983602"/>
              <a:gd name="connsiteX4" fmla="*/ 4964322 w 4966001"/>
              <a:gd name="connsiteY4" fmla="*/ 4983602 h 4983602"/>
              <a:gd name="connsiteX5" fmla="*/ 2076385 w 4966001"/>
              <a:gd name="connsiteY5" fmla="*/ 4983602 h 4983602"/>
              <a:gd name="connsiteX0" fmla="*/ 2457385 w 4966001"/>
              <a:gd name="connsiteY0" fmla="*/ 5120762 h 5120762"/>
              <a:gd name="connsiteX1" fmla="*/ 302 w 4966001"/>
              <a:gd name="connsiteY1" fmla="*/ 3796152 h 5120762"/>
              <a:gd name="connsiteX2" fmla="*/ 2884 w 4966001"/>
              <a:gd name="connsiteY2" fmla="*/ 0 h 5120762"/>
              <a:gd name="connsiteX3" fmla="*/ 4966001 w 4966001"/>
              <a:gd name="connsiteY3" fmla="*/ 2848610 h 5120762"/>
              <a:gd name="connsiteX4" fmla="*/ 4964322 w 4966001"/>
              <a:gd name="connsiteY4" fmla="*/ 4983602 h 5120762"/>
              <a:gd name="connsiteX5" fmla="*/ 2457385 w 4966001"/>
              <a:gd name="connsiteY5" fmla="*/ 5120762 h 5120762"/>
              <a:gd name="connsiteX0" fmla="*/ 2457385 w 5018502"/>
              <a:gd name="connsiteY0" fmla="*/ 5120762 h 5120762"/>
              <a:gd name="connsiteX1" fmla="*/ 302 w 5018502"/>
              <a:gd name="connsiteY1" fmla="*/ 3796152 h 5120762"/>
              <a:gd name="connsiteX2" fmla="*/ 2884 w 5018502"/>
              <a:gd name="connsiteY2" fmla="*/ 0 h 5120762"/>
              <a:gd name="connsiteX3" fmla="*/ 4966001 w 5018502"/>
              <a:gd name="connsiteY3" fmla="*/ 2848610 h 5120762"/>
              <a:gd name="connsiteX4" fmla="*/ 2457385 w 5018502"/>
              <a:gd name="connsiteY4" fmla="*/ 5120762 h 5120762"/>
              <a:gd name="connsiteX0" fmla="*/ 2457385 w 2943293"/>
              <a:gd name="connsiteY0" fmla="*/ 5120762 h 5120762"/>
              <a:gd name="connsiteX1" fmla="*/ 302 w 2943293"/>
              <a:gd name="connsiteY1" fmla="*/ 3796152 h 5120762"/>
              <a:gd name="connsiteX2" fmla="*/ 2884 w 2943293"/>
              <a:gd name="connsiteY2" fmla="*/ 0 h 5120762"/>
              <a:gd name="connsiteX3" fmla="*/ 2481881 w 2943293"/>
              <a:gd name="connsiteY3" fmla="*/ 3239770 h 5120762"/>
              <a:gd name="connsiteX4" fmla="*/ 2457385 w 2943293"/>
              <a:gd name="connsiteY4" fmla="*/ 5120762 h 5120762"/>
              <a:gd name="connsiteX0" fmla="*/ 2457385 w 2939298"/>
              <a:gd name="connsiteY0" fmla="*/ 5120762 h 5120762"/>
              <a:gd name="connsiteX1" fmla="*/ 302 w 2939298"/>
              <a:gd name="connsiteY1" fmla="*/ 3796152 h 5120762"/>
              <a:gd name="connsiteX2" fmla="*/ 2884 w 2939298"/>
              <a:gd name="connsiteY2" fmla="*/ 0 h 5120762"/>
              <a:gd name="connsiteX3" fmla="*/ 2471721 w 2939298"/>
              <a:gd name="connsiteY3" fmla="*/ 1410970 h 5120762"/>
              <a:gd name="connsiteX4" fmla="*/ 2457385 w 2939298"/>
              <a:gd name="connsiteY4" fmla="*/ 5120762 h 5120762"/>
              <a:gd name="connsiteX0" fmla="*/ 2457385 w 2940987"/>
              <a:gd name="connsiteY0" fmla="*/ 5120762 h 5120762"/>
              <a:gd name="connsiteX1" fmla="*/ 302 w 2940987"/>
              <a:gd name="connsiteY1" fmla="*/ 3796152 h 5120762"/>
              <a:gd name="connsiteX2" fmla="*/ 2884 w 2940987"/>
              <a:gd name="connsiteY2" fmla="*/ 0 h 5120762"/>
              <a:gd name="connsiteX3" fmla="*/ 2471721 w 2940987"/>
              <a:gd name="connsiteY3" fmla="*/ 1410970 h 5120762"/>
              <a:gd name="connsiteX4" fmla="*/ 2457385 w 2940987"/>
              <a:gd name="connsiteY4" fmla="*/ 5120762 h 5120762"/>
              <a:gd name="connsiteX0" fmla="*/ 2457385 w 2642606"/>
              <a:gd name="connsiteY0" fmla="*/ 5120762 h 5120762"/>
              <a:gd name="connsiteX1" fmla="*/ 302 w 2642606"/>
              <a:gd name="connsiteY1" fmla="*/ 3796152 h 5120762"/>
              <a:gd name="connsiteX2" fmla="*/ 2884 w 2642606"/>
              <a:gd name="connsiteY2" fmla="*/ 0 h 5120762"/>
              <a:gd name="connsiteX3" fmla="*/ 2471721 w 2642606"/>
              <a:gd name="connsiteY3" fmla="*/ 1410970 h 5120762"/>
              <a:gd name="connsiteX4" fmla="*/ 2457385 w 2642606"/>
              <a:gd name="connsiteY4" fmla="*/ 5120762 h 5120762"/>
              <a:gd name="connsiteX0" fmla="*/ 2457385 w 2807365"/>
              <a:gd name="connsiteY0" fmla="*/ 5120762 h 5137422"/>
              <a:gd name="connsiteX1" fmla="*/ 302 w 2807365"/>
              <a:gd name="connsiteY1" fmla="*/ 3796152 h 5137422"/>
              <a:gd name="connsiteX2" fmla="*/ 2884 w 2807365"/>
              <a:gd name="connsiteY2" fmla="*/ 0 h 5137422"/>
              <a:gd name="connsiteX3" fmla="*/ 2471721 w 2807365"/>
              <a:gd name="connsiteY3" fmla="*/ 1410970 h 5137422"/>
              <a:gd name="connsiteX4" fmla="*/ 2457385 w 2807365"/>
              <a:gd name="connsiteY4" fmla="*/ 5120762 h 5137422"/>
              <a:gd name="connsiteX0" fmla="*/ 2457385 w 2651440"/>
              <a:gd name="connsiteY0" fmla="*/ 5120762 h 5120762"/>
              <a:gd name="connsiteX1" fmla="*/ 302 w 2651440"/>
              <a:gd name="connsiteY1" fmla="*/ 3796152 h 5120762"/>
              <a:gd name="connsiteX2" fmla="*/ 2884 w 2651440"/>
              <a:gd name="connsiteY2" fmla="*/ 0 h 5120762"/>
              <a:gd name="connsiteX3" fmla="*/ 2471721 w 2651440"/>
              <a:gd name="connsiteY3" fmla="*/ 1410970 h 5120762"/>
              <a:gd name="connsiteX4" fmla="*/ 2457385 w 2651440"/>
              <a:gd name="connsiteY4" fmla="*/ 5120762 h 5120762"/>
              <a:gd name="connsiteX0" fmla="*/ 2457385 w 2486859"/>
              <a:gd name="connsiteY0" fmla="*/ 5120762 h 5120762"/>
              <a:gd name="connsiteX1" fmla="*/ 302 w 2486859"/>
              <a:gd name="connsiteY1" fmla="*/ 3796152 h 5120762"/>
              <a:gd name="connsiteX2" fmla="*/ 2884 w 2486859"/>
              <a:gd name="connsiteY2" fmla="*/ 0 h 5120762"/>
              <a:gd name="connsiteX3" fmla="*/ 2471721 w 2486859"/>
              <a:gd name="connsiteY3" fmla="*/ 1410970 h 5120762"/>
              <a:gd name="connsiteX4" fmla="*/ 2457385 w 2486859"/>
              <a:gd name="connsiteY4" fmla="*/ 5120762 h 5120762"/>
              <a:gd name="connsiteX0" fmla="*/ 2457385 w 2462497"/>
              <a:gd name="connsiteY0" fmla="*/ 5120762 h 5120762"/>
              <a:gd name="connsiteX1" fmla="*/ 302 w 2462497"/>
              <a:gd name="connsiteY1" fmla="*/ 3796152 h 5120762"/>
              <a:gd name="connsiteX2" fmla="*/ 2884 w 2462497"/>
              <a:gd name="connsiteY2" fmla="*/ 0 h 5120762"/>
              <a:gd name="connsiteX3" fmla="*/ 2431716 w 2462497"/>
              <a:gd name="connsiteY3" fmla="*/ 1424305 h 5120762"/>
              <a:gd name="connsiteX4" fmla="*/ 2457385 w 2462497"/>
              <a:gd name="connsiteY4" fmla="*/ 5120762 h 5120762"/>
              <a:gd name="connsiteX0" fmla="*/ 2457385 w 2482398"/>
              <a:gd name="connsiteY0" fmla="*/ 5120762 h 5120762"/>
              <a:gd name="connsiteX1" fmla="*/ 302 w 2482398"/>
              <a:gd name="connsiteY1" fmla="*/ 3796152 h 5120762"/>
              <a:gd name="connsiteX2" fmla="*/ 2884 w 2482398"/>
              <a:gd name="connsiteY2" fmla="*/ 0 h 5120762"/>
              <a:gd name="connsiteX3" fmla="*/ 2466006 w 2482398"/>
              <a:gd name="connsiteY3" fmla="*/ 1424305 h 5120762"/>
              <a:gd name="connsiteX4" fmla="*/ 2457385 w 2482398"/>
              <a:gd name="connsiteY4" fmla="*/ 5120762 h 5120762"/>
              <a:gd name="connsiteX0" fmla="*/ 2457385 w 2466006"/>
              <a:gd name="connsiteY0" fmla="*/ 5120762 h 5120762"/>
              <a:gd name="connsiteX1" fmla="*/ 302 w 2466006"/>
              <a:gd name="connsiteY1" fmla="*/ 3796152 h 5120762"/>
              <a:gd name="connsiteX2" fmla="*/ 2884 w 2466006"/>
              <a:gd name="connsiteY2" fmla="*/ 0 h 5120762"/>
              <a:gd name="connsiteX3" fmla="*/ 2466006 w 2466006"/>
              <a:gd name="connsiteY3" fmla="*/ 1424305 h 5120762"/>
              <a:gd name="connsiteX4" fmla="*/ 2457385 w 2466006"/>
              <a:gd name="connsiteY4" fmla="*/ 5120762 h 5120762"/>
              <a:gd name="connsiteX0" fmla="*/ 2457385 w 2460441"/>
              <a:gd name="connsiteY0" fmla="*/ 5120762 h 5120762"/>
              <a:gd name="connsiteX1" fmla="*/ 302 w 2460441"/>
              <a:gd name="connsiteY1" fmla="*/ 3796152 h 5120762"/>
              <a:gd name="connsiteX2" fmla="*/ 2884 w 2460441"/>
              <a:gd name="connsiteY2" fmla="*/ 0 h 5120762"/>
              <a:gd name="connsiteX3" fmla="*/ 2458386 w 2460441"/>
              <a:gd name="connsiteY3" fmla="*/ 1422400 h 5120762"/>
              <a:gd name="connsiteX4" fmla="*/ 2457385 w 2460441"/>
              <a:gd name="connsiteY4" fmla="*/ 5120762 h 5120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0441" h="5120762">
                <a:moveTo>
                  <a:pt x="2457385" y="5120762"/>
                </a:moveTo>
                <a:lnTo>
                  <a:pt x="302" y="3796152"/>
                </a:lnTo>
                <a:cubicBezTo>
                  <a:pt x="-1377" y="2119288"/>
                  <a:pt x="4563" y="1676864"/>
                  <a:pt x="2884" y="0"/>
                </a:cubicBezTo>
                <a:lnTo>
                  <a:pt x="2458386" y="1422400"/>
                </a:lnTo>
                <a:cubicBezTo>
                  <a:pt x="2456625" y="1682770"/>
                  <a:pt x="2464553" y="3265866"/>
                  <a:pt x="2457385" y="5120762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CF69DD9-002C-42F1-B0B1-7629DDD68405}"/>
              </a:ext>
            </a:extLst>
          </p:cNvPr>
          <p:cNvSpPr/>
          <p:nvPr userDrawn="1"/>
        </p:nvSpPr>
        <p:spPr>
          <a:xfrm flipH="1">
            <a:off x="0" y="1568299"/>
            <a:ext cx="9618562" cy="3721402"/>
          </a:xfrm>
          <a:prstGeom prst="rect">
            <a:avLst/>
          </a:prstGeom>
          <a:gradFill>
            <a:gsLst>
              <a:gs pos="86000">
                <a:schemeClr val="accent1"/>
              </a:gs>
              <a:gs pos="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83D4C-B068-43AD-88C9-A0D18B249B7B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98231" y="2255519"/>
            <a:ext cx="8778240" cy="1300281"/>
          </a:xfrm>
        </p:spPr>
        <p:txBody>
          <a:bodyPr anchor="b">
            <a:normAutofit/>
          </a:bodyPr>
          <a:lstStyle>
            <a:lvl1pPr algn="l" rtl="0">
              <a:defRPr sz="4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CDE13-FEF2-43B7-810A-8EF488D11322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398231" y="3647876"/>
            <a:ext cx="8778240" cy="741244"/>
          </a:xfrm>
        </p:spPr>
        <p:txBody>
          <a:bodyPr/>
          <a:lstStyle>
            <a:lvl1pPr marL="0" indent="0" algn="l" rtl="0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1BE3AF9-876E-401C-9274-DDCF1FC18A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31" y="710434"/>
            <a:ext cx="2546134" cy="41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36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6F05D4D6-EB0C-4D59-A0E2-0EEAD63E2DF5}"/>
              </a:ext>
            </a:extLst>
          </p:cNvPr>
          <p:cNvSpPr/>
          <p:nvPr userDrawn="1"/>
        </p:nvSpPr>
        <p:spPr>
          <a:xfrm>
            <a:off x="3420061" y="0"/>
            <a:ext cx="8771939" cy="5648938"/>
          </a:xfrm>
          <a:custGeom>
            <a:avLst/>
            <a:gdLst>
              <a:gd name="connsiteX0" fmla="*/ 4690757 w 8748789"/>
              <a:gd name="connsiteY0" fmla="*/ 0 h 5648938"/>
              <a:gd name="connsiteX1" fmla="*/ 8748789 w 8748789"/>
              <a:gd name="connsiteY1" fmla="*/ 0 h 5648938"/>
              <a:gd name="connsiteX2" fmla="*/ 8748789 w 8748789"/>
              <a:gd name="connsiteY2" fmla="*/ 5648938 h 5648938"/>
              <a:gd name="connsiteX3" fmla="*/ 0 w 8748789"/>
              <a:gd name="connsiteY3" fmla="*/ 3981544 h 5648938"/>
              <a:gd name="connsiteX4" fmla="*/ 0 w 8748789"/>
              <a:gd name="connsiteY4" fmla="*/ 2108767 h 5648938"/>
              <a:gd name="connsiteX5" fmla="*/ 4690757 w 8748789"/>
              <a:gd name="connsiteY5" fmla="*/ 0 h 5648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748789" h="5648938">
                <a:moveTo>
                  <a:pt x="4690757" y="0"/>
                </a:moveTo>
                <a:lnTo>
                  <a:pt x="8748789" y="0"/>
                </a:lnTo>
                <a:lnTo>
                  <a:pt x="8748789" y="5648938"/>
                </a:lnTo>
                <a:lnTo>
                  <a:pt x="0" y="3981544"/>
                </a:lnTo>
                <a:lnTo>
                  <a:pt x="0" y="2108767"/>
                </a:lnTo>
                <a:lnTo>
                  <a:pt x="4690757" y="0"/>
                </a:lnTo>
                <a:close/>
              </a:path>
            </a:pathLst>
          </a:custGeom>
          <a:gradFill>
            <a:gsLst>
              <a:gs pos="86000">
                <a:schemeClr val="accent1"/>
              </a:gs>
              <a:gs pos="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85A0582-D957-4640-9E50-421086BD91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4761" y="200025"/>
            <a:ext cx="3441700" cy="4670425"/>
          </a:xfrm>
          <a:custGeom>
            <a:avLst/>
            <a:gdLst>
              <a:gd name="connsiteX0" fmla="*/ 0 w 3419475"/>
              <a:gd name="connsiteY0" fmla="*/ 1870075 h 3740150"/>
              <a:gd name="connsiteX1" fmla="*/ 1709738 w 3419475"/>
              <a:gd name="connsiteY1" fmla="*/ 0 h 3740150"/>
              <a:gd name="connsiteX2" fmla="*/ 3419475 w 3419475"/>
              <a:gd name="connsiteY2" fmla="*/ 1870075 h 3740150"/>
              <a:gd name="connsiteX3" fmla="*/ 1709738 w 3419475"/>
              <a:gd name="connsiteY3" fmla="*/ 3740150 h 3740150"/>
              <a:gd name="connsiteX4" fmla="*/ 0 w 3419475"/>
              <a:gd name="connsiteY4" fmla="*/ 1870075 h 3740150"/>
              <a:gd name="connsiteX0" fmla="*/ 0 w 3419475"/>
              <a:gd name="connsiteY0" fmla="*/ 4657725 h 4657725"/>
              <a:gd name="connsiteX1" fmla="*/ 1709738 w 3419475"/>
              <a:gd name="connsiteY1" fmla="*/ 0 h 4657725"/>
              <a:gd name="connsiteX2" fmla="*/ 3419475 w 3419475"/>
              <a:gd name="connsiteY2" fmla="*/ 1870075 h 4657725"/>
              <a:gd name="connsiteX3" fmla="*/ 1709738 w 3419475"/>
              <a:gd name="connsiteY3" fmla="*/ 3740150 h 4657725"/>
              <a:gd name="connsiteX4" fmla="*/ 0 w 3419475"/>
              <a:gd name="connsiteY4" fmla="*/ 4657725 h 4657725"/>
              <a:gd name="connsiteX0" fmla="*/ 4762 w 3424237"/>
              <a:gd name="connsiteY0" fmla="*/ 4740275 h 4740275"/>
              <a:gd name="connsiteX1" fmla="*/ 0 w 3424237"/>
              <a:gd name="connsiteY1" fmla="*/ 0 h 4740275"/>
              <a:gd name="connsiteX2" fmla="*/ 3424237 w 3424237"/>
              <a:gd name="connsiteY2" fmla="*/ 1952625 h 4740275"/>
              <a:gd name="connsiteX3" fmla="*/ 1714500 w 3424237"/>
              <a:gd name="connsiteY3" fmla="*/ 3822700 h 4740275"/>
              <a:gd name="connsiteX4" fmla="*/ 4762 w 3424237"/>
              <a:gd name="connsiteY4" fmla="*/ 4740275 h 4740275"/>
              <a:gd name="connsiteX0" fmla="*/ 4762 w 3441700"/>
              <a:gd name="connsiteY0" fmla="*/ 4740275 h 4740275"/>
              <a:gd name="connsiteX1" fmla="*/ 0 w 3441700"/>
              <a:gd name="connsiteY1" fmla="*/ 0 h 4740275"/>
              <a:gd name="connsiteX2" fmla="*/ 3424237 w 3441700"/>
              <a:gd name="connsiteY2" fmla="*/ 1952625 h 4740275"/>
              <a:gd name="connsiteX3" fmla="*/ 3441700 w 3441700"/>
              <a:gd name="connsiteY3" fmla="*/ 3848100 h 4740275"/>
              <a:gd name="connsiteX4" fmla="*/ 4762 w 3441700"/>
              <a:gd name="connsiteY4" fmla="*/ 4740275 h 4740275"/>
              <a:gd name="connsiteX0" fmla="*/ 4762 w 3441700"/>
              <a:gd name="connsiteY0" fmla="*/ 4740275 h 4740275"/>
              <a:gd name="connsiteX1" fmla="*/ 0 w 3441700"/>
              <a:gd name="connsiteY1" fmla="*/ 0 h 4740275"/>
              <a:gd name="connsiteX2" fmla="*/ 3424237 w 3441700"/>
              <a:gd name="connsiteY2" fmla="*/ 1997075 h 4740275"/>
              <a:gd name="connsiteX3" fmla="*/ 3441700 w 3441700"/>
              <a:gd name="connsiteY3" fmla="*/ 3848100 h 4740275"/>
              <a:gd name="connsiteX4" fmla="*/ 4762 w 3441700"/>
              <a:gd name="connsiteY4" fmla="*/ 4740275 h 4740275"/>
              <a:gd name="connsiteX0" fmla="*/ 4762 w 3441700"/>
              <a:gd name="connsiteY0" fmla="*/ 4670425 h 4670425"/>
              <a:gd name="connsiteX1" fmla="*/ 0 w 3441700"/>
              <a:gd name="connsiteY1" fmla="*/ 0 h 4670425"/>
              <a:gd name="connsiteX2" fmla="*/ 3424237 w 3441700"/>
              <a:gd name="connsiteY2" fmla="*/ 1927225 h 4670425"/>
              <a:gd name="connsiteX3" fmla="*/ 3441700 w 3441700"/>
              <a:gd name="connsiteY3" fmla="*/ 3778250 h 4670425"/>
              <a:gd name="connsiteX4" fmla="*/ 4762 w 3441700"/>
              <a:gd name="connsiteY4" fmla="*/ 4670425 h 467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1700" h="4670425">
                <a:moveTo>
                  <a:pt x="4762" y="4670425"/>
                </a:moveTo>
                <a:cubicBezTo>
                  <a:pt x="3175" y="3090333"/>
                  <a:pt x="1587" y="1580092"/>
                  <a:pt x="0" y="0"/>
                </a:cubicBezTo>
                <a:lnTo>
                  <a:pt x="3424237" y="1927225"/>
                </a:lnTo>
                <a:lnTo>
                  <a:pt x="3441700" y="3778250"/>
                </a:lnTo>
                <a:lnTo>
                  <a:pt x="4762" y="4670425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2261B74E-7A13-49E3-8746-8B38AEC92648}"/>
              </a:ext>
            </a:extLst>
          </p:cNvPr>
          <p:cNvSpPr/>
          <p:nvPr userDrawn="1"/>
        </p:nvSpPr>
        <p:spPr>
          <a:xfrm>
            <a:off x="0" y="4051279"/>
            <a:ext cx="3420059" cy="2320166"/>
          </a:xfrm>
          <a:custGeom>
            <a:avLst/>
            <a:gdLst>
              <a:gd name="connsiteX0" fmla="*/ 3420059 w 3420059"/>
              <a:gd name="connsiteY0" fmla="*/ 0 h 2320166"/>
              <a:gd name="connsiteX1" fmla="*/ 3420059 w 3420059"/>
              <a:gd name="connsiteY1" fmla="*/ 652471 h 2320166"/>
              <a:gd name="connsiteX2" fmla="*/ 0 w 3420059"/>
              <a:gd name="connsiteY2" fmla="*/ 2320166 h 2320166"/>
              <a:gd name="connsiteX3" fmla="*/ 0 w 3420059"/>
              <a:gd name="connsiteY3" fmla="*/ 968871 h 2320166"/>
              <a:gd name="connsiteX4" fmla="*/ 3420059 w 3420059"/>
              <a:gd name="connsiteY4" fmla="*/ 0 h 2320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0059" h="2320166">
                <a:moveTo>
                  <a:pt x="3420059" y="0"/>
                </a:moveTo>
                <a:lnTo>
                  <a:pt x="3420059" y="652471"/>
                </a:lnTo>
                <a:lnTo>
                  <a:pt x="0" y="2320166"/>
                </a:lnTo>
                <a:lnTo>
                  <a:pt x="0" y="968871"/>
                </a:lnTo>
                <a:lnTo>
                  <a:pt x="3420059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6BB36B2F-64BC-4136-9BF7-40926A03CDED}"/>
              </a:ext>
            </a:extLst>
          </p:cNvPr>
          <p:cNvSpPr/>
          <p:nvPr userDrawn="1"/>
        </p:nvSpPr>
        <p:spPr>
          <a:xfrm>
            <a:off x="3420061" y="4051278"/>
            <a:ext cx="8771939" cy="2806722"/>
          </a:xfrm>
          <a:custGeom>
            <a:avLst/>
            <a:gdLst>
              <a:gd name="connsiteX0" fmla="*/ 0 w 8748789"/>
              <a:gd name="connsiteY0" fmla="*/ 0 h 2806722"/>
              <a:gd name="connsiteX1" fmla="*/ 8748789 w 8748789"/>
              <a:gd name="connsiteY1" fmla="*/ 1646811 h 2806722"/>
              <a:gd name="connsiteX2" fmla="*/ 8748789 w 8748789"/>
              <a:gd name="connsiteY2" fmla="*/ 2806722 h 2806722"/>
              <a:gd name="connsiteX3" fmla="*/ 6691228 w 8748789"/>
              <a:gd name="connsiteY3" fmla="*/ 2806722 h 2806722"/>
              <a:gd name="connsiteX4" fmla="*/ 0 w 8748789"/>
              <a:gd name="connsiteY4" fmla="*/ 652471 h 2806722"/>
              <a:gd name="connsiteX5" fmla="*/ 0 w 8748789"/>
              <a:gd name="connsiteY5" fmla="*/ 0 h 2806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748789" h="2806722">
                <a:moveTo>
                  <a:pt x="0" y="0"/>
                </a:moveTo>
                <a:lnTo>
                  <a:pt x="8748789" y="1646811"/>
                </a:lnTo>
                <a:lnTo>
                  <a:pt x="8748789" y="2806722"/>
                </a:lnTo>
                <a:lnTo>
                  <a:pt x="6691228" y="2806722"/>
                </a:lnTo>
                <a:lnTo>
                  <a:pt x="0" y="65247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83D4C-B068-43AD-88C9-A0D18B249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7430" y="1888245"/>
            <a:ext cx="7481170" cy="1300281"/>
          </a:xfrm>
          <a:ln>
            <a:noFill/>
          </a:ln>
        </p:spPr>
        <p:txBody>
          <a:bodyPr anchor="b">
            <a:normAutofit/>
          </a:bodyPr>
          <a:lstStyle>
            <a:lvl1pPr algn="l" rtl="1">
              <a:defRPr sz="4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CDE13-FEF2-43B7-810A-8EF488D11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77430" y="3280602"/>
            <a:ext cx="7481170" cy="741244"/>
          </a:xfrm>
          <a:ln>
            <a:noFill/>
          </a:ln>
        </p:spPr>
        <p:txBody>
          <a:bodyPr/>
          <a:lstStyle>
            <a:lvl1pPr marL="0" indent="0" algn="l" rtl="1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36DCC8E-61F1-4226-B60E-957F44656C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926" y="6226133"/>
            <a:ext cx="2546134" cy="41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66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7DFEB65-6E2E-4E1D-B667-95795F86DC2D}"/>
              </a:ext>
            </a:extLst>
          </p:cNvPr>
          <p:cNvSpPr/>
          <p:nvPr userDrawn="1"/>
        </p:nvSpPr>
        <p:spPr>
          <a:xfrm>
            <a:off x="0" y="212830"/>
            <a:ext cx="3420059" cy="4645723"/>
          </a:xfrm>
          <a:custGeom>
            <a:avLst/>
            <a:gdLst>
              <a:gd name="connsiteX0" fmla="*/ 0 w 3420059"/>
              <a:gd name="connsiteY0" fmla="*/ 0 h 4645723"/>
              <a:gd name="connsiteX1" fmla="*/ 3420059 w 3420059"/>
              <a:gd name="connsiteY1" fmla="*/ 1895938 h 4645723"/>
              <a:gd name="connsiteX2" fmla="*/ 3420059 w 3420059"/>
              <a:gd name="connsiteY2" fmla="*/ 3768715 h 4645723"/>
              <a:gd name="connsiteX3" fmla="*/ 0 w 3420059"/>
              <a:gd name="connsiteY3" fmla="*/ 4645723 h 4645723"/>
              <a:gd name="connsiteX4" fmla="*/ 0 w 3420059"/>
              <a:gd name="connsiteY4" fmla="*/ 0 h 4645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0059" h="4645723">
                <a:moveTo>
                  <a:pt x="0" y="0"/>
                </a:moveTo>
                <a:lnTo>
                  <a:pt x="3420059" y="1895938"/>
                </a:lnTo>
                <a:lnTo>
                  <a:pt x="3420059" y="3768715"/>
                </a:lnTo>
                <a:lnTo>
                  <a:pt x="0" y="4645723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86000">
                <a:schemeClr val="accent1"/>
              </a:gs>
              <a:gs pos="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906BA1DD-8552-4ACF-A870-DE84D6FE596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23532" y="4958"/>
            <a:ext cx="8779058" cy="5652892"/>
          </a:xfrm>
          <a:custGeom>
            <a:avLst/>
            <a:gdLst>
              <a:gd name="connsiteX0" fmla="*/ 0 w 4959716"/>
              <a:gd name="connsiteY0" fmla="*/ 5017892 h 5017892"/>
              <a:gd name="connsiteX1" fmla="*/ 1239929 w 4959716"/>
              <a:gd name="connsiteY1" fmla="*/ 0 h 5017892"/>
              <a:gd name="connsiteX2" fmla="*/ 4959716 w 4959716"/>
              <a:gd name="connsiteY2" fmla="*/ 0 h 5017892"/>
              <a:gd name="connsiteX3" fmla="*/ 3719787 w 4959716"/>
              <a:gd name="connsiteY3" fmla="*/ 5017892 h 5017892"/>
              <a:gd name="connsiteX4" fmla="*/ 0 w 4959716"/>
              <a:gd name="connsiteY4" fmla="*/ 5017892 h 5017892"/>
              <a:gd name="connsiteX0" fmla="*/ 4671 w 4964387"/>
              <a:gd name="connsiteY0" fmla="*/ 5030592 h 5030592"/>
              <a:gd name="connsiteX1" fmla="*/ 0 w 4964387"/>
              <a:gd name="connsiteY1" fmla="*/ 0 h 5030592"/>
              <a:gd name="connsiteX2" fmla="*/ 4964387 w 4964387"/>
              <a:gd name="connsiteY2" fmla="*/ 12700 h 5030592"/>
              <a:gd name="connsiteX3" fmla="*/ 3724458 w 4964387"/>
              <a:gd name="connsiteY3" fmla="*/ 5030592 h 5030592"/>
              <a:gd name="connsiteX4" fmla="*/ 4671 w 4964387"/>
              <a:gd name="connsiteY4" fmla="*/ 5030592 h 5030592"/>
              <a:gd name="connsiteX0" fmla="*/ 4671 w 4970737"/>
              <a:gd name="connsiteY0" fmla="*/ 5030592 h 5030592"/>
              <a:gd name="connsiteX1" fmla="*/ 0 w 4970737"/>
              <a:gd name="connsiteY1" fmla="*/ 0 h 5030592"/>
              <a:gd name="connsiteX2" fmla="*/ 4970737 w 4970737"/>
              <a:gd name="connsiteY2" fmla="*/ 2908300 h 5030592"/>
              <a:gd name="connsiteX3" fmla="*/ 3724458 w 4970737"/>
              <a:gd name="connsiteY3" fmla="*/ 5030592 h 5030592"/>
              <a:gd name="connsiteX4" fmla="*/ 4671 w 4970737"/>
              <a:gd name="connsiteY4" fmla="*/ 5030592 h 5030592"/>
              <a:gd name="connsiteX0" fmla="*/ 4671 w 4970737"/>
              <a:gd name="connsiteY0" fmla="*/ 5030592 h 5036942"/>
              <a:gd name="connsiteX1" fmla="*/ 0 w 4970737"/>
              <a:gd name="connsiteY1" fmla="*/ 0 h 5036942"/>
              <a:gd name="connsiteX2" fmla="*/ 4970737 w 4970737"/>
              <a:gd name="connsiteY2" fmla="*/ 2908300 h 5036942"/>
              <a:gd name="connsiteX3" fmla="*/ 4969058 w 4970737"/>
              <a:gd name="connsiteY3" fmla="*/ 5036942 h 5036942"/>
              <a:gd name="connsiteX4" fmla="*/ 4671 w 4970737"/>
              <a:gd name="connsiteY4" fmla="*/ 5030592 h 5036942"/>
              <a:gd name="connsiteX0" fmla="*/ 4671 w 4970737"/>
              <a:gd name="connsiteY0" fmla="*/ 503059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4671 w 4970737"/>
              <a:gd name="connsiteY5" fmla="*/ 5030592 h 5036942"/>
              <a:gd name="connsiteX0" fmla="*/ 703171 w 4970737"/>
              <a:gd name="connsiteY0" fmla="*/ 452259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703171 w 4970737"/>
              <a:gd name="connsiteY5" fmla="*/ 4522592 h 5036942"/>
              <a:gd name="connsiteX0" fmla="*/ 2081121 w 4970737"/>
              <a:gd name="connsiteY0" fmla="*/ 5036942 h 5036942"/>
              <a:gd name="connsiteX1" fmla="*/ 5038 w 4970737"/>
              <a:gd name="connsiteY1" fmla="*/ 50305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81121 w 4970737"/>
              <a:gd name="connsiteY0" fmla="*/ 5036942 h 5036942"/>
              <a:gd name="connsiteX1" fmla="*/ 5038 w 4970737"/>
              <a:gd name="connsiteY1" fmla="*/ 3849492 h 5036942"/>
              <a:gd name="connsiteX2" fmla="*/ 0 w 4970737"/>
              <a:gd name="connsiteY2" fmla="*/ 0 h 5036942"/>
              <a:gd name="connsiteX3" fmla="*/ 4970737 w 4970737"/>
              <a:gd name="connsiteY3" fmla="*/ 290830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81121 w 4970737"/>
              <a:gd name="connsiteY0" fmla="*/ 5036942 h 5036942"/>
              <a:gd name="connsiteX1" fmla="*/ 5038 w 4970737"/>
              <a:gd name="connsiteY1" fmla="*/ 3849492 h 5036942"/>
              <a:gd name="connsiteX2" fmla="*/ 0 w 4970737"/>
              <a:gd name="connsiteY2" fmla="*/ 0 h 5036942"/>
              <a:gd name="connsiteX3" fmla="*/ 4970737 w 4970737"/>
              <a:gd name="connsiteY3" fmla="*/ 2901950 h 5036942"/>
              <a:gd name="connsiteX4" fmla="*/ 4969058 w 4970737"/>
              <a:gd name="connsiteY4" fmla="*/ 5036942 h 5036942"/>
              <a:gd name="connsiteX5" fmla="*/ 2081121 w 4970737"/>
              <a:gd name="connsiteY5" fmla="*/ 5036942 h 5036942"/>
              <a:gd name="connsiteX0" fmla="*/ 2076279 w 4965895"/>
              <a:gd name="connsiteY0" fmla="*/ 4979792 h 4979792"/>
              <a:gd name="connsiteX1" fmla="*/ 196 w 4965895"/>
              <a:gd name="connsiteY1" fmla="*/ 3792342 h 4979792"/>
              <a:gd name="connsiteX2" fmla="*/ 6588 w 4965895"/>
              <a:gd name="connsiteY2" fmla="*/ 0 h 4979792"/>
              <a:gd name="connsiteX3" fmla="*/ 4965895 w 4965895"/>
              <a:gd name="connsiteY3" fmla="*/ 2844800 h 4979792"/>
              <a:gd name="connsiteX4" fmla="*/ 4964216 w 4965895"/>
              <a:gd name="connsiteY4" fmla="*/ 4979792 h 4979792"/>
              <a:gd name="connsiteX5" fmla="*/ 2076279 w 4965895"/>
              <a:gd name="connsiteY5" fmla="*/ 4979792 h 4979792"/>
              <a:gd name="connsiteX0" fmla="*/ 2076385 w 4966001"/>
              <a:gd name="connsiteY0" fmla="*/ 4983602 h 4983602"/>
              <a:gd name="connsiteX1" fmla="*/ 302 w 4966001"/>
              <a:gd name="connsiteY1" fmla="*/ 3796152 h 4983602"/>
              <a:gd name="connsiteX2" fmla="*/ 2884 w 4966001"/>
              <a:gd name="connsiteY2" fmla="*/ 0 h 4983602"/>
              <a:gd name="connsiteX3" fmla="*/ 4966001 w 4966001"/>
              <a:gd name="connsiteY3" fmla="*/ 2848610 h 4983602"/>
              <a:gd name="connsiteX4" fmla="*/ 4964322 w 4966001"/>
              <a:gd name="connsiteY4" fmla="*/ 4983602 h 4983602"/>
              <a:gd name="connsiteX5" fmla="*/ 2076385 w 4966001"/>
              <a:gd name="connsiteY5" fmla="*/ 4983602 h 4983602"/>
              <a:gd name="connsiteX0" fmla="*/ 2076385 w 4964322"/>
              <a:gd name="connsiteY0" fmla="*/ 7100692 h 7100692"/>
              <a:gd name="connsiteX1" fmla="*/ 302 w 4964322"/>
              <a:gd name="connsiteY1" fmla="*/ 5913242 h 7100692"/>
              <a:gd name="connsiteX2" fmla="*/ 2884 w 4964322"/>
              <a:gd name="connsiteY2" fmla="*/ 2117090 h 7100692"/>
              <a:gd name="connsiteX3" fmla="*/ 4489751 w 4964322"/>
              <a:gd name="connsiteY3" fmla="*/ 0 h 7100692"/>
              <a:gd name="connsiteX4" fmla="*/ 4964322 w 4964322"/>
              <a:gd name="connsiteY4" fmla="*/ 7100692 h 7100692"/>
              <a:gd name="connsiteX5" fmla="*/ 2076385 w 4964322"/>
              <a:gd name="connsiteY5" fmla="*/ 7100692 h 7100692"/>
              <a:gd name="connsiteX0" fmla="*/ 2076385 w 8781942"/>
              <a:gd name="connsiteY0" fmla="*/ 7299796 h 7299796"/>
              <a:gd name="connsiteX1" fmla="*/ 302 w 8781942"/>
              <a:gd name="connsiteY1" fmla="*/ 6112346 h 7299796"/>
              <a:gd name="connsiteX2" fmla="*/ 2884 w 8781942"/>
              <a:gd name="connsiteY2" fmla="*/ 2316194 h 7299796"/>
              <a:gd name="connsiteX3" fmla="*/ 4489751 w 8781942"/>
              <a:gd name="connsiteY3" fmla="*/ 199104 h 7299796"/>
              <a:gd name="connsiteX4" fmla="*/ 8781942 w 8781942"/>
              <a:gd name="connsiteY4" fmla="*/ 205576 h 7299796"/>
              <a:gd name="connsiteX5" fmla="*/ 2076385 w 8781942"/>
              <a:gd name="connsiteY5" fmla="*/ 7299796 h 7299796"/>
              <a:gd name="connsiteX0" fmla="*/ 2076385 w 8781942"/>
              <a:gd name="connsiteY0" fmla="*/ 7414504 h 7414504"/>
              <a:gd name="connsiteX1" fmla="*/ 302 w 8781942"/>
              <a:gd name="connsiteY1" fmla="*/ 6227054 h 7414504"/>
              <a:gd name="connsiteX2" fmla="*/ 2884 w 8781942"/>
              <a:gd name="connsiteY2" fmla="*/ 2430902 h 7414504"/>
              <a:gd name="connsiteX3" fmla="*/ 4489751 w 8781942"/>
              <a:gd name="connsiteY3" fmla="*/ 313812 h 7414504"/>
              <a:gd name="connsiteX4" fmla="*/ 8781942 w 8781942"/>
              <a:gd name="connsiteY4" fmla="*/ 320284 h 7414504"/>
              <a:gd name="connsiteX5" fmla="*/ 2076385 w 8781942"/>
              <a:gd name="connsiteY5" fmla="*/ 7414504 h 7414504"/>
              <a:gd name="connsiteX0" fmla="*/ 2076385 w 8781942"/>
              <a:gd name="connsiteY0" fmla="*/ 7100692 h 7100692"/>
              <a:gd name="connsiteX1" fmla="*/ 302 w 8781942"/>
              <a:gd name="connsiteY1" fmla="*/ 5913242 h 7100692"/>
              <a:gd name="connsiteX2" fmla="*/ 2884 w 8781942"/>
              <a:gd name="connsiteY2" fmla="*/ 2117090 h 7100692"/>
              <a:gd name="connsiteX3" fmla="*/ 4489751 w 8781942"/>
              <a:gd name="connsiteY3" fmla="*/ 0 h 7100692"/>
              <a:gd name="connsiteX4" fmla="*/ 8781942 w 8781942"/>
              <a:gd name="connsiteY4" fmla="*/ 6472 h 7100692"/>
              <a:gd name="connsiteX5" fmla="*/ 2076385 w 8781942"/>
              <a:gd name="connsiteY5" fmla="*/ 7100692 h 7100692"/>
              <a:gd name="connsiteX0" fmla="*/ 8751505 w 8781942"/>
              <a:gd name="connsiteY0" fmla="*/ 5614792 h 5913242"/>
              <a:gd name="connsiteX1" fmla="*/ 302 w 8781942"/>
              <a:gd name="connsiteY1" fmla="*/ 5913242 h 5913242"/>
              <a:gd name="connsiteX2" fmla="*/ 2884 w 8781942"/>
              <a:gd name="connsiteY2" fmla="*/ 2117090 h 5913242"/>
              <a:gd name="connsiteX3" fmla="*/ 4489751 w 8781942"/>
              <a:gd name="connsiteY3" fmla="*/ 0 h 5913242"/>
              <a:gd name="connsiteX4" fmla="*/ 8781942 w 8781942"/>
              <a:gd name="connsiteY4" fmla="*/ 6472 h 5913242"/>
              <a:gd name="connsiteX5" fmla="*/ 8751505 w 8781942"/>
              <a:gd name="connsiteY5" fmla="*/ 5614792 h 5913242"/>
              <a:gd name="connsiteX0" fmla="*/ 8748621 w 8779058"/>
              <a:gd name="connsiteY0" fmla="*/ 5614792 h 5614792"/>
              <a:gd name="connsiteX1" fmla="*/ 149818 w 8779058"/>
              <a:gd name="connsiteY1" fmla="*/ 3246242 h 5614792"/>
              <a:gd name="connsiteX2" fmla="*/ 0 w 8779058"/>
              <a:gd name="connsiteY2" fmla="*/ 2117090 h 5614792"/>
              <a:gd name="connsiteX3" fmla="*/ 4486867 w 8779058"/>
              <a:gd name="connsiteY3" fmla="*/ 0 h 5614792"/>
              <a:gd name="connsiteX4" fmla="*/ 8779058 w 8779058"/>
              <a:gd name="connsiteY4" fmla="*/ 6472 h 5614792"/>
              <a:gd name="connsiteX5" fmla="*/ 8748621 w 8779058"/>
              <a:gd name="connsiteY5" fmla="*/ 5614792 h 5614792"/>
              <a:gd name="connsiteX0" fmla="*/ 8748621 w 8779058"/>
              <a:gd name="connsiteY0" fmla="*/ 5614792 h 5614792"/>
              <a:gd name="connsiteX1" fmla="*/ 12658 w 8779058"/>
              <a:gd name="connsiteY1" fmla="*/ 3985382 h 5614792"/>
              <a:gd name="connsiteX2" fmla="*/ 0 w 8779058"/>
              <a:gd name="connsiteY2" fmla="*/ 2117090 h 5614792"/>
              <a:gd name="connsiteX3" fmla="*/ 4486867 w 8779058"/>
              <a:gd name="connsiteY3" fmla="*/ 0 h 5614792"/>
              <a:gd name="connsiteX4" fmla="*/ 8779058 w 8779058"/>
              <a:gd name="connsiteY4" fmla="*/ 6472 h 5614792"/>
              <a:gd name="connsiteX5" fmla="*/ 8748621 w 8779058"/>
              <a:gd name="connsiteY5" fmla="*/ 5614792 h 5614792"/>
              <a:gd name="connsiteX0" fmla="*/ 8763861 w 8779058"/>
              <a:gd name="connsiteY0" fmla="*/ 5652892 h 5652892"/>
              <a:gd name="connsiteX1" fmla="*/ 12658 w 8779058"/>
              <a:gd name="connsiteY1" fmla="*/ 3985382 h 5652892"/>
              <a:gd name="connsiteX2" fmla="*/ 0 w 8779058"/>
              <a:gd name="connsiteY2" fmla="*/ 2117090 h 5652892"/>
              <a:gd name="connsiteX3" fmla="*/ 4486867 w 8779058"/>
              <a:gd name="connsiteY3" fmla="*/ 0 h 5652892"/>
              <a:gd name="connsiteX4" fmla="*/ 8779058 w 8779058"/>
              <a:gd name="connsiteY4" fmla="*/ 6472 h 5652892"/>
              <a:gd name="connsiteX5" fmla="*/ 8763861 w 8779058"/>
              <a:gd name="connsiteY5" fmla="*/ 5652892 h 5652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779058" h="5652892">
                <a:moveTo>
                  <a:pt x="8763861" y="5652892"/>
                </a:moveTo>
                <a:lnTo>
                  <a:pt x="12658" y="3985382"/>
                </a:lnTo>
                <a:cubicBezTo>
                  <a:pt x="10979" y="2308518"/>
                  <a:pt x="1679" y="3793954"/>
                  <a:pt x="0" y="2117090"/>
                </a:cubicBezTo>
                <a:lnTo>
                  <a:pt x="4486867" y="0"/>
                </a:lnTo>
                <a:lnTo>
                  <a:pt x="8779058" y="6472"/>
                </a:lnTo>
                <a:cubicBezTo>
                  <a:pt x="8773992" y="1888612"/>
                  <a:pt x="8768927" y="3770752"/>
                  <a:pt x="8763861" y="5652892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2261B74E-7A13-49E3-8746-8B38AEC92648}"/>
              </a:ext>
            </a:extLst>
          </p:cNvPr>
          <p:cNvSpPr/>
          <p:nvPr userDrawn="1"/>
        </p:nvSpPr>
        <p:spPr>
          <a:xfrm>
            <a:off x="0" y="4051279"/>
            <a:ext cx="3420059" cy="2320166"/>
          </a:xfrm>
          <a:custGeom>
            <a:avLst/>
            <a:gdLst>
              <a:gd name="connsiteX0" fmla="*/ 3420059 w 3420059"/>
              <a:gd name="connsiteY0" fmla="*/ 0 h 2320166"/>
              <a:gd name="connsiteX1" fmla="*/ 3420059 w 3420059"/>
              <a:gd name="connsiteY1" fmla="*/ 652471 h 2320166"/>
              <a:gd name="connsiteX2" fmla="*/ 0 w 3420059"/>
              <a:gd name="connsiteY2" fmla="*/ 2320166 h 2320166"/>
              <a:gd name="connsiteX3" fmla="*/ 0 w 3420059"/>
              <a:gd name="connsiteY3" fmla="*/ 968871 h 2320166"/>
              <a:gd name="connsiteX4" fmla="*/ 3420059 w 3420059"/>
              <a:gd name="connsiteY4" fmla="*/ 0 h 2320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0059" h="2320166">
                <a:moveTo>
                  <a:pt x="3420059" y="0"/>
                </a:moveTo>
                <a:lnTo>
                  <a:pt x="3420059" y="652471"/>
                </a:lnTo>
                <a:lnTo>
                  <a:pt x="0" y="2320166"/>
                </a:lnTo>
                <a:lnTo>
                  <a:pt x="0" y="968871"/>
                </a:lnTo>
                <a:lnTo>
                  <a:pt x="3420059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6BB36B2F-64BC-4136-9BF7-40926A03CDED}"/>
              </a:ext>
            </a:extLst>
          </p:cNvPr>
          <p:cNvSpPr/>
          <p:nvPr userDrawn="1"/>
        </p:nvSpPr>
        <p:spPr>
          <a:xfrm>
            <a:off x="3420061" y="4051278"/>
            <a:ext cx="8771939" cy="2806722"/>
          </a:xfrm>
          <a:custGeom>
            <a:avLst/>
            <a:gdLst>
              <a:gd name="connsiteX0" fmla="*/ 0 w 8748789"/>
              <a:gd name="connsiteY0" fmla="*/ 0 h 2806722"/>
              <a:gd name="connsiteX1" fmla="*/ 8748789 w 8748789"/>
              <a:gd name="connsiteY1" fmla="*/ 1646811 h 2806722"/>
              <a:gd name="connsiteX2" fmla="*/ 8748789 w 8748789"/>
              <a:gd name="connsiteY2" fmla="*/ 2806722 h 2806722"/>
              <a:gd name="connsiteX3" fmla="*/ 6691228 w 8748789"/>
              <a:gd name="connsiteY3" fmla="*/ 2806722 h 2806722"/>
              <a:gd name="connsiteX4" fmla="*/ 0 w 8748789"/>
              <a:gd name="connsiteY4" fmla="*/ 652471 h 2806722"/>
              <a:gd name="connsiteX5" fmla="*/ 0 w 8748789"/>
              <a:gd name="connsiteY5" fmla="*/ 0 h 2806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748789" h="2806722">
                <a:moveTo>
                  <a:pt x="0" y="0"/>
                </a:moveTo>
                <a:lnTo>
                  <a:pt x="8748789" y="1646811"/>
                </a:lnTo>
                <a:lnTo>
                  <a:pt x="8748789" y="2806722"/>
                </a:lnTo>
                <a:lnTo>
                  <a:pt x="6691228" y="2806722"/>
                </a:lnTo>
                <a:lnTo>
                  <a:pt x="0" y="65247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83D4C-B068-43AD-88C9-A0D18B249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7418" y="1917677"/>
            <a:ext cx="3420060" cy="2133601"/>
          </a:xfrm>
          <a:ln>
            <a:noFill/>
          </a:ln>
        </p:spPr>
        <p:txBody>
          <a:bodyPr anchor="ctr">
            <a:normAutofit/>
          </a:bodyPr>
          <a:lstStyle>
            <a:lvl1pPr algn="l" rtl="0">
              <a:defRPr sz="4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0B576E-C92F-4D11-B808-A254F96182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62" y="6226133"/>
            <a:ext cx="2546134" cy="41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125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76DB5-560F-48C2-99AB-92ED4EF6A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 rt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945DE-B0FD-4F5F-8D6A-A1C2F34B6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 rtl="0">
              <a:defRPr/>
            </a:lvl1pPr>
            <a:lvl2pPr algn="l" rtl="0">
              <a:defRPr/>
            </a:lvl2pPr>
            <a:lvl3pPr algn="l" rtl="0">
              <a:defRPr/>
            </a:lvl3pPr>
            <a:lvl4pPr algn="l" rtl="0">
              <a:defRPr/>
            </a:lvl4pPr>
            <a:lvl5pPr algn="l" rtl="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80DDC-D156-41FC-BF24-CEC52737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074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096BB9A-53E7-4A37-94D7-E42C242891A9}"/>
              </a:ext>
            </a:extLst>
          </p:cNvPr>
          <p:cNvSpPr/>
          <p:nvPr userDrawn="1"/>
        </p:nvSpPr>
        <p:spPr>
          <a:xfrm>
            <a:off x="0" y="6300853"/>
            <a:ext cx="12192000" cy="5571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F64ECA8-1154-4672-BB2B-99174CD5C17C}"/>
              </a:ext>
            </a:extLst>
          </p:cNvPr>
          <p:cNvSpPr/>
          <p:nvPr userDrawn="1"/>
        </p:nvSpPr>
        <p:spPr>
          <a:xfrm flipH="1">
            <a:off x="0" y="0"/>
            <a:ext cx="12192000" cy="6858000"/>
          </a:xfrm>
          <a:custGeom>
            <a:avLst/>
            <a:gdLst>
              <a:gd name="connsiteX0" fmla="*/ 5223846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4098880 h 6858000"/>
              <a:gd name="connsiteX3" fmla="*/ 7413064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3015989 h 6858000"/>
              <a:gd name="connsiteX6" fmla="*/ 5223846 w 12192000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58000">
                <a:moveTo>
                  <a:pt x="5223846" y="0"/>
                </a:moveTo>
                <a:lnTo>
                  <a:pt x="12192000" y="0"/>
                </a:lnTo>
                <a:lnTo>
                  <a:pt x="12192000" y="4098880"/>
                </a:lnTo>
                <a:lnTo>
                  <a:pt x="7413064" y="6858000"/>
                </a:lnTo>
                <a:lnTo>
                  <a:pt x="0" y="6858000"/>
                </a:lnTo>
                <a:lnTo>
                  <a:pt x="0" y="3015989"/>
                </a:lnTo>
                <a:lnTo>
                  <a:pt x="5223846" y="0"/>
                </a:lnTo>
                <a:close/>
              </a:path>
            </a:pathLst>
          </a:custGeom>
          <a:solidFill>
            <a:schemeClr val="accent6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80DDC-D156-41FC-BF24-CEC52737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D76DB5-560F-48C2-99AB-92ED4EF6A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 rt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945DE-B0FD-4F5F-8D6A-A1C2F34B6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 rtl="0">
              <a:defRPr/>
            </a:lvl1pPr>
            <a:lvl2pPr algn="l" rtl="0">
              <a:defRPr/>
            </a:lvl2pPr>
            <a:lvl3pPr algn="l" rtl="0">
              <a:defRPr/>
            </a:lvl3pPr>
            <a:lvl4pPr algn="l" rtl="0">
              <a:defRPr/>
            </a:lvl4pPr>
            <a:lvl5pPr algn="l" rtl="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4E93B1D-04FF-4AE0-8FCF-B84FF49C05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38"/>
          <a:stretch/>
        </p:blipFill>
        <p:spPr>
          <a:xfrm>
            <a:off x="11664329" y="6460753"/>
            <a:ext cx="388458" cy="33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57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54A2C8-9E7C-4C11-A1DE-01ADB50FB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1" y="365125"/>
            <a:ext cx="10725016" cy="7733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D18C2B-F939-431F-936A-7A8A0D2E2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0100" y="1325906"/>
            <a:ext cx="10725016" cy="4846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06B1C-3FA0-472A-83FD-87D1C9071E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400440"/>
            <a:ext cx="6668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A052B-A0ED-42E3-A42D-476CBA669AF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79AFB01-3913-4795-BE83-D0515199F7EB}"/>
              </a:ext>
            </a:extLst>
          </p:cNvPr>
          <p:cNvCxnSpPr>
            <a:cxnSpLocks/>
          </p:cNvCxnSpPr>
          <p:nvPr userDrawn="1"/>
        </p:nvCxnSpPr>
        <p:spPr>
          <a:xfrm>
            <a:off x="0" y="333495"/>
            <a:ext cx="468337" cy="55714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71CAB1EE-DE80-4A6B-B539-0E3367539F77}"/>
              </a:ext>
            </a:extLst>
          </p:cNvPr>
          <p:cNvSpPr/>
          <p:nvPr userDrawn="1"/>
        </p:nvSpPr>
        <p:spPr>
          <a:xfrm>
            <a:off x="666884" y="6405022"/>
            <a:ext cx="10858232" cy="4529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E022E5-3E75-4081-94E7-47589D51F7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138"/>
          <a:stretch/>
        </p:blipFill>
        <p:spPr>
          <a:xfrm>
            <a:off x="11664329" y="6460753"/>
            <a:ext cx="388458" cy="339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04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3" r:id="rId5"/>
    <p:sldLayoutId id="2147483666" r:id="rId6"/>
    <p:sldLayoutId id="2147483667" r:id="rId7"/>
    <p:sldLayoutId id="2147483650" r:id="rId8"/>
    <p:sldLayoutId id="2147483664" r:id="rId9"/>
    <p:sldLayoutId id="2147483665" r:id="rId10"/>
    <p:sldLayoutId id="2147483668" r:id="rId11"/>
    <p:sldLayoutId id="2147483669" r:id="rId12"/>
    <p:sldLayoutId id="2147483670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600"/>
        </a:lnSpc>
        <a:spcBef>
          <a:spcPts val="1000"/>
        </a:spcBef>
        <a:buClr>
          <a:schemeClr val="accent1"/>
        </a:buClr>
        <a:buSzPct val="120000"/>
        <a:buFont typeface="Assistant" panose="00000500000000000000" pitchFamily="2" charset="-79"/>
        <a:buChar char="\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600"/>
        </a:lnSpc>
        <a:spcBef>
          <a:spcPts val="500"/>
        </a:spcBef>
        <a:buClr>
          <a:schemeClr val="tx2"/>
        </a:buClr>
        <a:buFont typeface="Assistant" panose="00000500000000000000" pitchFamily="2" charset="-79"/>
        <a:buChar char="\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6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B2F18-7E37-4ACB-A0B8-A212F9411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8231" y="2545557"/>
            <a:ext cx="5627829" cy="2387600"/>
          </a:xfrm>
        </p:spPr>
        <p:txBody>
          <a:bodyPr/>
          <a:lstStyle/>
          <a:p>
            <a:r>
              <a:rPr lang="en-US" dirty="0"/>
              <a:t>Main</a:t>
            </a:r>
            <a:r>
              <a:rPr lang="he-IL" dirty="0"/>
              <a:t> </a:t>
            </a:r>
            <a:r>
              <a:rPr lang="en-US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81C451-F8ED-4EAC-ABA6-A17AB03390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231" y="5025232"/>
            <a:ext cx="5627829" cy="1655762"/>
          </a:xfrm>
        </p:spPr>
        <p:txBody>
          <a:bodyPr/>
          <a:lstStyle/>
          <a:p>
            <a:r>
              <a:rPr lang="en-US" dirty="0"/>
              <a:t>Presenter name and date</a:t>
            </a:r>
          </a:p>
        </p:txBody>
      </p:sp>
    </p:spTree>
    <p:extLst>
      <p:ext uri="{BB962C8B-B14F-4D97-AF65-F5344CB8AC3E}">
        <p14:creationId xmlns:p14="http://schemas.microsoft.com/office/powerpoint/2010/main" val="312839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CC4CB6-A5FF-498F-B81D-34B69A2BE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Headline</a:t>
            </a:r>
            <a:r>
              <a:rPr lang="he-IL" dirty="0"/>
              <a:t>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E011F3-BC28-4073-82CF-DA1686404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level text</a:t>
            </a:r>
            <a:endParaRPr lang="he-IL" dirty="0"/>
          </a:p>
          <a:p>
            <a:r>
              <a:rPr lang="en-US" dirty="0"/>
              <a:t>First level text</a:t>
            </a:r>
          </a:p>
          <a:p>
            <a:r>
              <a:rPr lang="en-US" dirty="0"/>
              <a:t>First level text</a:t>
            </a:r>
          </a:p>
          <a:p>
            <a:pPr lvl="1"/>
            <a:r>
              <a:rPr lang="en-US" dirty="0"/>
              <a:t>Second level text</a:t>
            </a:r>
            <a:endParaRPr lang="he-IL" dirty="0"/>
          </a:p>
          <a:p>
            <a:pPr lvl="1"/>
            <a:r>
              <a:rPr lang="en-US" dirty="0"/>
              <a:t>Second level text</a:t>
            </a:r>
          </a:p>
          <a:p>
            <a:pPr lvl="1"/>
            <a:r>
              <a:rPr lang="en-US" dirty="0"/>
              <a:t>Second level text</a:t>
            </a:r>
          </a:p>
          <a:p>
            <a:pPr lvl="1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647DB4-41D3-448D-A5BE-16DF958E7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3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CC4CB6-A5FF-498F-B81D-34B69A2BE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Headline</a:t>
            </a:r>
            <a:r>
              <a:rPr lang="he-IL" dirty="0"/>
              <a:t>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E011F3-BC28-4073-82CF-DA1686404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level text</a:t>
            </a:r>
            <a:endParaRPr lang="he-IL" dirty="0"/>
          </a:p>
          <a:p>
            <a:r>
              <a:rPr lang="en-US" dirty="0"/>
              <a:t>First level text</a:t>
            </a:r>
          </a:p>
          <a:p>
            <a:r>
              <a:rPr lang="en-US" dirty="0"/>
              <a:t>First level text</a:t>
            </a:r>
          </a:p>
          <a:p>
            <a:pPr lvl="1"/>
            <a:r>
              <a:rPr lang="en-US" dirty="0"/>
              <a:t>Second level text</a:t>
            </a:r>
            <a:endParaRPr lang="he-IL" dirty="0"/>
          </a:p>
          <a:p>
            <a:pPr lvl="1"/>
            <a:r>
              <a:rPr lang="en-US" dirty="0"/>
              <a:t>Second level text</a:t>
            </a:r>
          </a:p>
          <a:p>
            <a:pPr lvl="1"/>
            <a:r>
              <a:rPr lang="en-US" dirty="0"/>
              <a:t>Second level text</a:t>
            </a:r>
          </a:p>
          <a:p>
            <a:pPr lvl="1"/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254168-EF94-4F97-A1AF-DFDCECC817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0101" y="1484113"/>
            <a:ext cx="6891020" cy="350202"/>
          </a:xfrm>
        </p:spPr>
        <p:txBody>
          <a:bodyPr/>
          <a:lstStyle/>
          <a:p>
            <a:r>
              <a:rPr lang="en-US" dirty="0"/>
              <a:t>Subtitle</a:t>
            </a:r>
            <a:r>
              <a:rPr lang="he-IL" dirty="0"/>
              <a:t>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301AED-A496-4E18-AD3E-05E5D85AF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99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9E6C31-1E70-4882-931C-EB2EAA482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Icons 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BBB21FF1-25D8-46AF-B916-4F8667EE3162}"/>
              </a:ext>
            </a:extLst>
          </p:cNvPr>
          <p:cNvGrpSpPr/>
          <p:nvPr/>
        </p:nvGrpSpPr>
        <p:grpSpPr>
          <a:xfrm>
            <a:off x="4176713" y="4168775"/>
            <a:ext cx="776288" cy="774700"/>
            <a:chOff x="4176713" y="4168775"/>
            <a:chExt cx="776288" cy="774700"/>
          </a:xfrm>
        </p:grpSpPr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8B2CBCDB-7185-4AFB-99C6-7BA0FE6B75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24338" y="4217988"/>
              <a:ext cx="457200" cy="460375"/>
            </a:xfrm>
            <a:custGeom>
              <a:avLst/>
              <a:gdLst>
                <a:gd name="T0" fmla="*/ 61 w 121"/>
                <a:gd name="T1" fmla="*/ 115 h 122"/>
                <a:gd name="T2" fmla="*/ 6 w 121"/>
                <a:gd name="T3" fmla="*/ 61 h 122"/>
                <a:gd name="T4" fmla="*/ 61 w 121"/>
                <a:gd name="T5" fmla="*/ 7 h 122"/>
                <a:gd name="T6" fmla="*/ 115 w 121"/>
                <a:gd name="T7" fmla="*/ 61 h 122"/>
                <a:gd name="T8" fmla="*/ 61 w 121"/>
                <a:gd name="T9" fmla="*/ 115 h 122"/>
                <a:gd name="T10" fmla="*/ 61 w 121"/>
                <a:gd name="T11" fmla="*/ 0 h 122"/>
                <a:gd name="T12" fmla="*/ 0 w 121"/>
                <a:gd name="T13" fmla="*/ 61 h 122"/>
                <a:gd name="T14" fmla="*/ 61 w 121"/>
                <a:gd name="T15" fmla="*/ 122 h 122"/>
                <a:gd name="T16" fmla="*/ 121 w 121"/>
                <a:gd name="T17" fmla="*/ 61 h 122"/>
                <a:gd name="T18" fmla="*/ 61 w 121"/>
                <a:gd name="T1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1" h="122">
                  <a:moveTo>
                    <a:pt x="61" y="115"/>
                  </a:moveTo>
                  <a:cubicBezTo>
                    <a:pt x="31" y="115"/>
                    <a:pt x="6" y="91"/>
                    <a:pt x="6" y="61"/>
                  </a:cubicBezTo>
                  <a:cubicBezTo>
                    <a:pt x="6" y="31"/>
                    <a:pt x="31" y="7"/>
                    <a:pt x="61" y="7"/>
                  </a:cubicBezTo>
                  <a:cubicBezTo>
                    <a:pt x="91" y="7"/>
                    <a:pt x="115" y="31"/>
                    <a:pt x="115" y="61"/>
                  </a:cubicBezTo>
                  <a:cubicBezTo>
                    <a:pt x="115" y="91"/>
                    <a:pt x="91" y="115"/>
                    <a:pt x="61" y="115"/>
                  </a:cubicBezTo>
                  <a:moveTo>
                    <a:pt x="61" y="0"/>
                  </a:moveTo>
                  <a:cubicBezTo>
                    <a:pt x="27" y="0"/>
                    <a:pt x="0" y="28"/>
                    <a:pt x="0" y="61"/>
                  </a:cubicBezTo>
                  <a:cubicBezTo>
                    <a:pt x="0" y="95"/>
                    <a:pt x="27" y="122"/>
                    <a:pt x="61" y="122"/>
                  </a:cubicBezTo>
                  <a:cubicBezTo>
                    <a:pt x="94" y="122"/>
                    <a:pt x="121" y="95"/>
                    <a:pt x="121" y="61"/>
                  </a:cubicBezTo>
                  <a:cubicBezTo>
                    <a:pt x="121" y="28"/>
                    <a:pt x="94" y="0"/>
                    <a:pt x="61" y="0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2">
              <a:extLst>
                <a:ext uri="{FF2B5EF4-FFF2-40B4-BE49-F238E27FC236}">
                  <a16:creationId xmlns:a16="http://schemas.microsoft.com/office/drawing/2014/main" id="{2077E41A-BB7D-4031-876B-9DA4EE1D979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9425" y="4294188"/>
              <a:ext cx="161925" cy="195263"/>
            </a:xfrm>
            <a:custGeom>
              <a:avLst/>
              <a:gdLst>
                <a:gd name="T0" fmla="*/ 40 w 43"/>
                <a:gd name="T1" fmla="*/ 0 h 52"/>
                <a:gd name="T2" fmla="*/ 4 w 43"/>
                <a:gd name="T3" fmla="*/ 50 h 52"/>
                <a:gd name="T4" fmla="*/ 8 w 43"/>
                <a:gd name="T5" fmla="*/ 52 h 52"/>
                <a:gd name="T6" fmla="*/ 10 w 43"/>
                <a:gd name="T7" fmla="*/ 49 h 52"/>
                <a:gd name="T8" fmla="*/ 41 w 43"/>
                <a:gd name="T9" fmla="*/ 6 h 52"/>
                <a:gd name="T10" fmla="*/ 43 w 43"/>
                <a:gd name="T11" fmla="*/ 3 h 52"/>
                <a:gd name="T12" fmla="*/ 40 w 43"/>
                <a:gd name="T1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52">
                  <a:moveTo>
                    <a:pt x="40" y="0"/>
                  </a:moveTo>
                  <a:cubicBezTo>
                    <a:pt x="16" y="4"/>
                    <a:pt x="0" y="26"/>
                    <a:pt x="4" y="50"/>
                  </a:cubicBezTo>
                  <a:cubicBezTo>
                    <a:pt x="5" y="51"/>
                    <a:pt x="6" y="52"/>
                    <a:pt x="8" y="52"/>
                  </a:cubicBezTo>
                  <a:cubicBezTo>
                    <a:pt x="9" y="52"/>
                    <a:pt x="10" y="50"/>
                    <a:pt x="10" y="49"/>
                  </a:cubicBezTo>
                  <a:cubicBezTo>
                    <a:pt x="7" y="29"/>
                    <a:pt x="20" y="9"/>
                    <a:pt x="41" y="6"/>
                  </a:cubicBezTo>
                  <a:cubicBezTo>
                    <a:pt x="42" y="6"/>
                    <a:pt x="43" y="4"/>
                    <a:pt x="43" y="3"/>
                  </a:cubicBezTo>
                  <a:cubicBezTo>
                    <a:pt x="43" y="1"/>
                    <a:pt x="41" y="0"/>
                    <a:pt x="40" y="0"/>
                  </a:cubicBezTo>
                </a:path>
              </a:pathLst>
            </a:custGeom>
            <a:solidFill>
              <a:srgbClr val="F792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75AD4DBF-E45F-40B9-AB95-4C57A56D78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9425" y="4294188"/>
              <a:ext cx="161925" cy="195263"/>
            </a:xfrm>
            <a:custGeom>
              <a:avLst/>
              <a:gdLst>
                <a:gd name="T0" fmla="*/ 40 w 43"/>
                <a:gd name="T1" fmla="*/ 0 h 52"/>
                <a:gd name="T2" fmla="*/ 4 w 43"/>
                <a:gd name="T3" fmla="*/ 50 h 52"/>
                <a:gd name="T4" fmla="*/ 8 w 43"/>
                <a:gd name="T5" fmla="*/ 52 h 52"/>
                <a:gd name="T6" fmla="*/ 10 w 43"/>
                <a:gd name="T7" fmla="*/ 49 h 52"/>
                <a:gd name="T8" fmla="*/ 41 w 43"/>
                <a:gd name="T9" fmla="*/ 6 h 52"/>
                <a:gd name="T10" fmla="*/ 43 w 43"/>
                <a:gd name="T11" fmla="*/ 3 h 52"/>
                <a:gd name="T12" fmla="*/ 40 w 43"/>
                <a:gd name="T13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52">
                  <a:moveTo>
                    <a:pt x="40" y="0"/>
                  </a:moveTo>
                  <a:cubicBezTo>
                    <a:pt x="16" y="4"/>
                    <a:pt x="0" y="26"/>
                    <a:pt x="4" y="50"/>
                  </a:cubicBezTo>
                  <a:cubicBezTo>
                    <a:pt x="5" y="51"/>
                    <a:pt x="6" y="52"/>
                    <a:pt x="8" y="52"/>
                  </a:cubicBezTo>
                  <a:cubicBezTo>
                    <a:pt x="9" y="52"/>
                    <a:pt x="10" y="50"/>
                    <a:pt x="10" y="49"/>
                  </a:cubicBezTo>
                  <a:cubicBezTo>
                    <a:pt x="7" y="29"/>
                    <a:pt x="20" y="9"/>
                    <a:pt x="41" y="6"/>
                  </a:cubicBezTo>
                  <a:cubicBezTo>
                    <a:pt x="42" y="6"/>
                    <a:pt x="43" y="4"/>
                    <a:pt x="43" y="3"/>
                  </a:cubicBezTo>
                  <a:cubicBezTo>
                    <a:pt x="43" y="1"/>
                    <a:pt x="41" y="0"/>
                    <a:pt x="40" y="0"/>
                  </a:cubicBezTo>
                  <a:close/>
                </a:path>
              </a:pathLst>
            </a:custGeom>
            <a:noFill/>
            <a:ln w="26988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4">
              <a:extLst>
                <a:ext uri="{FF2B5EF4-FFF2-40B4-BE49-F238E27FC236}">
                  <a16:creationId xmlns:a16="http://schemas.microsoft.com/office/drawing/2014/main" id="{F3F20D27-C836-46EA-96B7-DBACB67C434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76713" y="4168775"/>
              <a:ext cx="776288" cy="774700"/>
            </a:xfrm>
            <a:custGeom>
              <a:avLst/>
              <a:gdLst>
                <a:gd name="T0" fmla="*/ 196 w 206"/>
                <a:gd name="T1" fmla="*/ 196 h 205"/>
                <a:gd name="T2" fmla="*/ 189 w 206"/>
                <a:gd name="T3" fmla="*/ 199 h 205"/>
                <a:gd name="T4" fmla="*/ 182 w 206"/>
                <a:gd name="T5" fmla="*/ 196 h 205"/>
                <a:gd name="T6" fmla="*/ 147 w 206"/>
                <a:gd name="T7" fmla="*/ 161 h 205"/>
                <a:gd name="T8" fmla="*/ 147 w 206"/>
                <a:gd name="T9" fmla="*/ 147 h 205"/>
                <a:gd name="T10" fmla="*/ 154 w 206"/>
                <a:gd name="T11" fmla="*/ 144 h 205"/>
                <a:gd name="T12" fmla="*/ 160 w 206"/>
                <a:gd name="T13" fmla="*/ 147 h 205"/>
                <a:gd name="T14" fmla="*/ 196 w 206"/>
                <a:gd name="T15" fmla="*/ 183 h 205"/>
                <a:gd name="T16" fmla="*/ 196 w 206"/>
                <a:gd name="T17" fmla="*/ 196 h 205"/>
                <a:gd name="T18" fmla="*/ 140 w 206"/>
                <a:gd name="T19" fmla="*/ 145 h 205"/>
                <a:gd name="T20" fmla="*/ 123 w 206"/>
                <a:gd name="T21" fmla="*/ 128 h 205"/>
                <a:gd name="T22" fmla="*/ 128 w 206"/>
                <a:gd name="T23" fmla="*/ 124 h 205"/>
                <a:gd name="T24" fmla="*/ 145 w 206"/>
                <a:gd name="T25" fmla="*/ 141 h 205"/>
                <a:gd name="T26" fmla="*/ 142 w 206"/>
                <a:gd name="T27" fmla="*/ 143 h 205"/>
                <a:gd name="T28" fmla="*/ 140 w 206"/>
                <a:gd name="T29" fmla="*/ 145 h 205"/>
                <a:gd name="T30" fmla="*/ 74 w 206"/>
                <a:gd name="T31" fmla="*/ 141 h 205"/>
                <a:gd name="T32" fmla="*/ 6 w 206"/>
                <a:gd name="T33" fmla="*/ 74 h 205"/>
                <a:gd name="T34" fmla="*/ 74 w 206"/>
                <a:gd name="T35" fmla="*/ 7 h 205"/>
                <a:gd name="T36" fmla="*/ 141 w 206"/>
                <a:gd name="T37" fmla="*/ 74 h 205"/>
                <a:gd name="T38" fmla="*/ 74 w 206"/>
                <a:gd name="T39" fmla="*/ 141 h 205"/>
                <a:gd name="T40" fmla="*/ 200 w 206"/>
                <a:gd name="T41" fmla="*/ 178 h 205"/>
                <a:gd name="T42" fmla="*/ 165 w 206"/>
                <a:gd name="T43" fmla="*/ 143 h 205"/>
                <a:gd name="T44" fmla="*/ 154 w 206"/>
                <a:gd name="T45" fmla="*/ 138 h 205"/>
                <a:gd name="T46" fmla="*/ 151 w 206"/>
                <a:gd name="T47" fmla="*/ 138 h 205"/>
                <a:gd name="T48" fmla="*/ 132 w 206"/>
                <a:gd name="T49" fmla="*/ 119 h 205"/>
                <a:gd name="T50" fmla="*/ 147 w 206"/>
                <a:gd name="T51" fmla="*/ 74 h 205"/>
                <a:gd name="T52" fmla="*/ 74 w 206"/>
                <a:gd name="T53" fmla="*/ 0 h 205"/>
                <a:gd name="T54" fmla="*/ 0 w 206"/>
                <a:gd name="T55" fmla="*/ 74 h 205"/>
                <a:gd name="T56" fmla="*/ 74 w 206"/>
                <a:gd name="T57" fmla="*/ 148 h 205"/>
                <a:gd name="T58" fmla="*/ 118 w 206"/>
                <a:gd name="T59" fmla="*/ 132 h 205"/>
                <a:gd name="T60" fmla="*/ 138 w 206"/>
                <a:gd name="T61" fmla="*/ 152 h 205"/>
                <a:gd name="T62" fmla="*/ 142 w 206"/>
                <a:gd name="T63" fmla="*/ 165 h 205"/>
                <a:gd name="T64" fmla="*/ 177 w 206"/>
                <a:gd name="T65" fmla="*/ 201 h 205"/>
                <a:gd name="T66" fmla="*/ 189 w 206"/>
                <a:gd name="T67" fmla="*/ 205 h 205"/>
                <a:gd name="T68" fmla="*/ 200 w 206"/>
                <a:gd name="T69" fmla="*/ 201 h 205"/>
                <a:gd name="T70" fmla="*/ 200 w 206"/>
                <a:gd name="T71" fmla="*/ 178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06" h="205">
                  <a:moveTo>
                    <a:pt x="196" y="196"/>
                  </a:moveTo>
                  <a:cubicBezTo>
                    <a:pt x="194" y="198"/>
                    <a:pt x="191" y="199"/>
                    <a:pt x="189" y="199"/>
                  </a:cubicBezTo>
                  <a:cubicBezTo>
                    <a:pt x="186" y="199"/>
                    <a:pt x="184" y="198"/>
                    <a:pt x="182" y="196"/>
                  </a:cubicBezTo>
                  <a:cubicBezTo>
                    <a:pt x="147" y="161"/>
                    <a:pt x="147" y="161"/>
                    <a:pt x="147" y="161"/>
                  </a:cubicBezTo>
                  <a:cubicBezTo>
                    <a:pt x="143" y="157"/>
                    <a:pt x="143" y="151"/>
                    <a:pt x="147" y="147"/>
                  </a:cubicBezTo>
                  <a:cubicBezTo>
                    <a:pt x="149" y="145"/>
                    <a:pt x="151" y="144"/>
                    <a:pt x="154" y="144"/>
                  </a:cubicBezTo>
                  <a:cubicBezTo>
                    <a:pt x="156" y="144"/>
                    <a:pt x="159" y="145"/>
                    <a:pt x="160" y="147"/>
                  </a:cubicBezTo>
                  <a:cubicBezTo>
                    <a:pt x="196" y="183"/>
                    <a:pt x="196" y="183"/>
                    <a:pt x="196" y="183"/>
                  </a:cubicBezTo>
                  <a:cubicBezTo>
                    <a:pt x="199" y="186"/>
                    <a:pt x="199" y="192"/>
                    <a:pt x="196" y="196"/>
                  </a:cubicBezTo>
                  <a:moveTo>
                    <a:pt x="140" y="145"/>
                  </a:moveTo>
                  <a:cubicBezTo>
                    <a:pt x="123" y="128"/>
                    <a:pt x="123" y="128"/>
                    <a:pt x="123" y="128"/>
                  </a:cubicBezTo>
                  <a:cubicBezTo>
                    <a:pt x="125" y="127"/>
                    <a:pt x="126" y="125"/>
                    <a:pt x="128" y="124"/>
                  </a:cubicBezTo>
                  <a:cubicBezTo>
                    <a:pt x="145" y="141"/>
                    <a:pt x="145" y="141"/>
                    <a:pt x="145" y="141"/>
                  </a:cubicBezTo>
                  <a:cubicBezTo>
                    <a:pt x="144" y="141"/>
                    <a:pt x="143" y="142"/>
                    <a:pt x="142" y="143"/>
                  </a:cubicBezTo>
                  <a:cubicBezTo>
                    <a:pt x="141" y="144"/>
                    <a:pt x="141" y="144"/>
                    <a:pt x="140" y="145"/>
                  </a:cubicBezTo>
                  <a:moveTo>
                    <a:pt x="74" y="141"/>
                  </a:moveTo>
                  <a:cubicBezTo>
                    <a:pt x="36" y="141"/>
                    <a:pt x="6" y="111"/>
                    <a:pt x="6" y="74"/>
                  </a:cubicBezTo>
                  <a:cubicBezTo>
                    <a:pt x="6" y="37"/>
                    <a:pt x="36" y="7"/>
                    <a:pt x="74" y="7"/>
                  </a:cubicBezTo>
                  <a:cubicBezTo>
                    <a:pt x="111" y="7"/>
                    <a:pt x="141" y="37"/>
                    <a:pt x="141" y="74"/>
                  </a:cubicBezTo>
                  <a:cubicBezTo>
                    <a:pt x="141" y="111"/>
                    <a:pt x="111" y="141"/>
                    <a:pt x="74" y="141"/>
                  </a:cubicBezTo>
                  <a:moveTo>
                    <a:pt x="200" y="178"/>
                  </a:moveTo>
                  <a:cubicBezTo>
                    <a:pt x="165" y="143"/>
                    <a:pt x="165" y="143"/>
                    <a:pt x="165" y="143"/>
                  </a:cubicBezTo>
                  <a:cubicBezTo>
                    <a:pt x="162" y="140"/>
                    <a:pt x="158" y="138"/>
                    <a:pt x="154" y="138"/>
                  </a:cubicBezTo>
                  <a:cubicBezTo>
                    <a:pt x="153" y="138"/>
                    <a:pt x="152" y="138"/>
                    <a:pt x="151" y="138"/>
                  </a:cubicBezTo>
                  <a:cubicBezTo>
                    <a:pt x="132" y="119"/>
                    <a:pt x="132" y="119"/>
                    <a:pt x="132" y="119"/>
                  </a:cubicBezTo>
                  <a:cubicBezTo>
                    <a:pt x="141" y="106"/>
                    <a:pt x="147" y="91"/>
                    <a:pt x="147" y="74"/>
                  </a:cubicBezTo>
                  <a:cubicBezTo>
                    <a:pt x="147" y="33"/>
                    <a:pt x="114" y="0"/>
                    <a:pt x="74" y="0"/>
                  </a:cubicBezTo>
                  <a:cubicBezTo>
                    <a:pt x="33" y="0"/>
                    <a:pt x="0" y="33"/>
                    <a:pt x="0" y="74"/>
                  </a:cubicBezTo>
                  <a:cubicBezTo>
                    <a:pt x="0" y="115"/>
                    <a:pt x="33" y="148"/>
                    <a:pt x="74" y="148"/>
                  </a:cubicBezTo>
                  <a:cubicBezTo>
                    <a:pt x="90" y="148"/>
                    <a:pt x="106" y="142"/>
                    <a:pt x="118" y="13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7" y="157"/>
                    <a:pt x="139" y="162"/>
                    <a:pt x="142" y="165"/>
                  </a:cubicBezTo>
                  <a:cubicBezTo>
                    <a:pt x="177" y="201"/>
                    <a:pt x="177" y="201"/>
                    <a:pt x="177" y="201"/>
                  </a:cubicBezTo>
                  <a:cubicBezTo>
                    <a:pt x="181" y="204"/>
                    <a:pt x="185" y="205"/>
                    <a:pt x="189" y="205"/>
                  </a:cubicBezTo>
                  <a:cubicBezTo>
                    <a:pt x="193" y="205"/>
                    <a:pt x="197" y="204"/>
                    <a:pt x="200" y="201"/>
                  </a:cubicBezTo>
                  <a:cubicBezTo>
                    <a:pt x="206" y="194"/>
                    <a:pt x="206" y="184"/>
                    <a:pt x="200" y="178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03CE4A0-27B3-40CA-B0F0-521C8710BE3B}"/>
              </a:ext>
            </a:extLst>
          </p:cNvPr>
          <p:cNvGrpSpPr/>
          <p:nvPr/>
        </p:nvGrpSpPr>
        <p:grpSpPr>
          <a:xfrm>
            <a:off x="2495550" y="4119563"/>
            <a:ext cx="700088" cy="777875"/>
            <a:chOff x="2495550" y="4119563"/>
            <a:chExt cx="700088" cy="777875"/>
          </a:xfrm>
        </p:grpSpPr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23120726-195F-44F4-BA24-97D90C860F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95550" y="4119563"/>
              <a:ext cx="700088" cy="777875"/>
            </a:xfrm>
            <a:custGeom>
              <a:avLst/>
              <a:gdLst>
                <a:gd name="T0" fmla="*/ 176 w 186"/>
                <a:gd name="T1" fmla="*/ 58 h 206"/>
                <a:gd name="T2" fmla="*/ 143 w 186"/>
                <a:gd name="T3" fmla="*/ 87 h 206"/>
                <a:gd name="T4" fmla="*/ 157 w 186"/>
                <a:gd name="T5" fmla="*/ 30 h 206"/>
                <a:gd name="T6" fmla="*/ 178 w 186"/>
                <a:gd name="T7" fmla="*/ 38 h 206"/>
                <a:gd name="T8" fmla="*/ 176 w 186"/>
                <a:gd name="T9" fmla="*/ 58 h 206"/>
                <a:gd name="T10" fmla="*/ 123 w 186"/>
                <a:gd name="T11" fmla="*/ 111 h 206"/>
                <a:gd name="T12" fmla="*/ 106 w 186"/>
                <a:gd name="T13" fmla="*/ 168 h 206"/>
                <a:gd name="T14" fmla="*/ 81 w 186"/>
                <a:gd name="T15" fmla="*/ 168 h 206"/>
                <a:gd name="T16" fmla="*/ 63 w 186"/>
                <a:gd name="T17" fmla="*/ 111 h 206"/>
                <a:gd name="T18" fmla="*/ 36 w 186"/>
                <a:gd name="T19" fmla="*/ 13 h 206"/>
                <a:gd name="T20" fmla="*/ 93 w 186"/>
                <a:gd name="T21" fmla="*/ 6 h 206"/>
                <a:gd name="T22" fmla="*/ 151 w 186"/>
                <a:gd name="T23" fmla="*/ 13 h 206"/>
                <a:gd name="T24" fmla="*/ 123 w 186"/>
                <a:gd name="T25" fmla="*/ 111 h 206"/>
                <a:gd name="T26" fmla="*/ 134 w 186"/>
                <a:gd name="T27" fmla="*/ 200 h 206"/>
                <a:gd name="T28" fmla="*/ 52 w 186"/>
                <a:gd name="T29" fmla="*/ 200 h 206"/>
                <a:gd name="T30" fmla="*/ 52 w 186"/>
                <a:gd name="T31" fmla="*/ 189 h 206"/>
                <a:gd name="T32" fmla="*/ 78 w 186"/>
                <a:gd name="T33" fmla="*/ 173 h 206"/>
                <a:gd name="T34" fmla="*/ 108 w 186"/>
                <a:gd name="T35" fmla="*/ 173 h 206"/>
                <a:gd name="T36" fmla="*/ 134 w 186"/>
                <a:gd name="T37" fmla="*/ 189 h 206"/>
                <a:gd name="T38" fmla="*/ 134 w 186"/>
                <a:gd name="T39" fmla="*/ 200 h 206"/>
                <a:gd name="T40" fmla="*/ 11 w 186"/>
                <a:gd name="T41" fmla="*/ 58 h 206"/>
                <a:gd name="T42" fmla="*/ 9 w 186"/>
                <a:gd name="T43" fmla="*/ 38 h 206"/>
                <a:gd name="T44" fmla="*/ 30 w 186"/>
                <a:gd name="T45" fmla="*/ 30 h 206"/>
                <a:gd name="T46" fmla="*/ 44 w 186"/>
                <a:gd name="T47" fmla="*/ 87 h 206"/>
                <a:gd name="T48" fmla="*/ 11 w 186"/>
                <a:gd name="T49" fmla="*/ 58 h 206"/>
                <a:gd name="T50" fmla="*/ 182 w 186"/>
                <a:gd name="T51" fmla="*/ 35 h 206"/>
                <a:gd name="T52" fmla="*/ 157 w 186"/>
                <a:gd name="T53" fmla="*/ 24 h 206"/>
                <a:gd name="T54" fmla="*/ 157 w 186"/>
                <a:gd name="T55" fmla="*/ 11 h 206"/>
                <a:gd name="T56" fmla="*/ 155 w 186"/>
                <a:gd name="T57" fmla="*/ 8 h 206"/>
                <a:gd name="T58" fmla="*/ 93 w 186"/>
                <a:gd name="T59" fmla="*/ 0 h 206"/>
                <a:gd name="T60" fmla="*/ 93 w 186"/>
                <a:gd name="T61" fmla="*/ 0 h 206"/>
                <a:gd name="T62" fmla="*/ 93 w 186"/>
                <a:gd name="T63" fmla="*/ 0 h 206"/>
                <a:gd name="T64" fmla="*/ 93 w 186"/>
                <a:gd name="T65" fmla="*/ 0 h 206"/>
                <a:gd name="T66" fmla="*/ 32 w 186"/>
                <a:gd name="T67" fmla="*/ 8 h 206"/>
                <a:gd name="T68" fmla="*/ 30 w 186"/>
                <a:gd name="T69" fmla="*/ 11 h 206"/>
                <a:gd name="T70" fmla="*/ 30 w 186"/>
                <a:gd name="T71" fmla="*/ 24 h 206"/>
                <a:gd name="T72" fmla="*/ 4 w 186"/>
                <a:gd name="T73" fmla="*/ 35 h 206"/>
                <a:gd name="T74" fmla="*/ 6 w 186"/>
                <a:gd name="T75" fmla="*/ 61 h 206"/>
                <a:gd name="T76" fmla="*/ 46 w 186"/>
                <a:gd name="T77" fmla="*/ 93 h 206"/>
                <a:gd name="T78" fmla="*/ 46 w 186"/>
                <a:gd name="T79" fmla="*/ 93 h 206"/>
                <a:gd name="T80" fmla="*/ 58 w 186"/>
                <a:gd name="T81" fmla="*/ 113 h 206"/>
                <a:gd name="T82" fmla="*/ 75 w 186"/>
                <a:gd name="T83" fmla="*/ 168 h 206"/>
                <a:gd name="T84" fmla="*/ 48 w 186"/>
                <a:gd name="T85" fmla="*/ 185 h 206"/>
                <a:gd name="T86" fmla="*/ 47 w 186"/>
                <a:gd name="T87" fmla="*/ 187 h 206"/>
                <a:gd name="T88" fmla="*/ 47 w 186"/>
                <a:gd name="T89" fmla="*/ 203 h 206"/>
                <a:gd name="T90" fmla="*/ 49 w 186"/>
                <a:gd name="T91" fmla="*/ 206 h 206"/>
                <a:gd name="T92" fmla="*/ 137 w 186"/>
                <a:gd name="T93" fmla="*/ 206 h 206"/>
                <a:gd name="T94" fmla="*/ 140 w 186"/>
                <a:gd name="T95" fmla="*/ 203 h 206"/>
                <a:gd name="T96" fmla="*/ 140 w 186"/>
                <a:gd name="T97" fmla="*/ 187 h 206"/>
                <a:gd name="T98" fmla="*/ 138 w 186"/>
                <a:gd name="T99" fmla="*/ 185 h 206"/>
                <a:gd name="T100" fmla="*/ 112 w 186"/>
                <a:gd name="T101" fmla="*/ 169 h 206"/>
                <a:gd name="T102" fmla="*/ 128 w 186"/>
                <a:gd name="T103" fmla="*/ 113 h 206"/>
                <a:gd name="T104" fmla="*/ 140 w 186"/>
                <a:gd name="T105" fmla="*/ 93 h 206"/>
                <a:gd name="T106" fmla="*/ 141 w 186"/>
                <a:gd name="T107" fmla="*/ 93 h 206"/>
                <a:gd name="T108" fmla="*/ 181 w 186"/>
                <a:gd name="T109" fmla="*/ 61 h 206"/>
                <a:gd name="T110" fmla="*/ 182 w 186"/>
                <a:gd name="T111" fmla="*/ 35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86" h="206">
                  <a:moveTo>
                    <a:pt x="176" y="58"/>
                  </a:moveTo>
                  <a:cubicBezTo>
                    <a:pt x="164" y="82"/>
                    <a:pt x="150" y="86"/>
                    <a:pt x="143" y="87"/>
                  </a:cubicBezTo>
                  <a:cubicBezTo>
                    <a:pt x="152" y="69"/>
                    <a:pt x="156" y="53"/>
                    <a:pt x="157" y="30"/>
                  </a:cubicBezTo>
                  <a:cubicBezTo>
                    <a:pt x="162" y="30"/>
                    <a:pt x="173" y="32"/>
                    <a:pt x="178" y="38"/>
                  </a:cubicBezTo>
                  <a:cubicBezTo>
                    <a:pt x="180" y="43"/>
                    <a:pt x="180" y="49"/>
                    <a:pt x="176" y="58"/>
                  </a:cubicBezTo>
                  <a:moveTo>
                    <a:pt x="123" y="111"/>
                  </a:moveTo>
                  <a:cubicBezTo>
                    <a:pt x="105" y="139"/>
                    <a:pt x="105" y="160"/>
                    <a:pt x="106" y="168"/>
                  </a:cubicBezTo>
                  <a:cubicBezTo>
                    <a:pt x="81" y="168"/>
                    <a:pt x="81" y="168"/>
                    <a:pt x="81" y="168"/>
                  </a:cubicBezTo>
                  <a:cubicBezTo>
                    <a:pt x="82" y="160"/>
                    <a:pt x="81" y="139"/>
                    <a:pt x="63" y="111"/>
                  </a:cubicBezTo>
                  <a:cubicBezTo>
                    <a:pt x="42" y="76"/>
                    <a:pt x="35" y="58"/>
                    <a:pt x="36" y="13"/>
                  </a:cubicBezTo>
                  <a:cubicBezTo>
                    <a:pt x="43" y="12"/>
                    <a:pt x="70" y="6"/>
                    <a:pt x="93" y="6"/>
                  </a:cubicBezTo>
                  <a:cubicBezTo>
                    <a:pt x="117" y="6"/>
                    <a:pt x="144" y="12"/>
                    <a:pt x="151" y="13"/>
                  </a:cubicBezTo>
                  <a:cubicBezTo>
                    <a:pt x="152" y="58"/>
                    <a:pt x="145" y="76"/>
                    <a:pt x="123" y="111"/>
                  </a:cubicBezTo>
                  <a:moveTo>
                    <a:pt x="134" y="200"/>
                  </a:moveTo>
                  <a:cubicBezTo>
                    <a:pt x="52" y="200"/>
                    <a:pt x="52" y="200"/>
                    <a:pt x="52" y="200"/>
                  </a:cubicBezTo>
                  <a:cubicBezTo>
                    <a:pt x="52" y="189"/>
                    <a:pt x="52" y="189"/>
                    <a:pt x="52" y="189"/>
                  </a:cubicBezTo>
                  <a:cubicBezTo>
                    <a:pt x="78" y="173"/>
                    <a:pt x="78" y="173"/>
                    <a:pt x="78" y="173"/>
                  </a:cubicBezTo>
                  <a:cubicBezTo>
                    <a:pt x="108" y="173"/>
                    <a:pt x="108" y="173"/>
                    <a:pt x="108" y="173"/>
                  </a:cubicBezTo>
                  <a:cubicBezTo>
                    <a:pt x="134" y="189"/>
                    <a:pt x="134" y="189"/>
                    <a:pt x="134" y="189"/>
                  </a:cubicBezTo>
                  <a:lnTo>
                    <a:pt x="134" y="200"/>
                  </a:lnTo>
                  <a:close/>
                  <a:moveTo>
                    <a:pt x="11" y="58"/>
                  </a:moveTo>
                  <a:cubicBezTo>
                    <a:pt x="7" y="49"/>
                    <a:pt x="6" y="43"/>
                    <a:pt x="9" y="38"/>
                  </a:cubicBezTo>
                  <a:cubicBezTo>
                    <a:pt x="14" y="31"/>
                    <a:pt x="25" y="30"/>
                    <a:pt x="30" y="30"/>
                  </a:cubicBezTo>
                  <a:cubicBezTo>
                    <a:pt x="31" y="53"/>
                    <a:pt x="35" y="69"/>
                    <a:pt x="44" y="87"/>
                  </a:cubicBezTo>
                  <a:cubicBezTo>
                    <a:pt x="37" y="86"/>
                    <a:pt x="23" y="82"/>
                    <a:pt x="11" y="58"/>
                  </a:cubicBezTo>
                  <a:moveTo>
                    <a:pt x="182" y="35"/>
                  </a:moveTo>
                  <a:cubicBezTo>
                    <a:pt x="176" y="26"/>
                    <a:pt x="162" y="24"/>
                    <a:pt x="157" y="24"/>
                  </a:cubicBezTo>
                  <a:cubicBezTo>
                    <a:pt x="157" y="20"/>
                    <a:pt x="157" y="16"/>
                    <a:pt x="157" y="11"/>
                  </a:cubicBezTo>
                  <a:cubicBezTo>
                    <a:pt x="157" y="10"/>
                    <a:pt x="156" y="9"/>
                    <a:pt x="155" y="8"/>
                  </a:cubicBezTo>
                  <a:cubicBezTo>
                    <a:pt x="153" y="8"/>
                    <a:pt x="121" y="0"/>
                    <a:pt x="93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5" y="0"/>
                    <a:pt x="34" y="8"/>
                    <a:pt x="32" y="8"/>
                  </a:cubicBezTo>
                  <a:cubicBezTo>
                    <a:pt x="31" y="9"/>
                    <a:pt x="30" y="10"/>
                    <a:pt x="30" y="11"/>
                  </a:cubicBezTo>
                  <a:cubicBezTo>
                    <a:pt x="30" y="16"/>
                    <a:pt x="30" y="20"/>
                    <a:pt x="30" y="24"/>
                  </a:cubicBezTo>
                  <a:cubicBezTo>
                    <a:pt x="24" y="24"/>
                    <a:pt x="10" y="26"/>
                    <a:pt x="4" y="35"/>
                  </a:cubicBezTo>
                  <a:cubicBezTo>
                    <a:pt x="0" y="41"/>
                    <a:pt x="1" y="50"/>
                    <a:pt x="6" y="61"/>
                  </a:cubicBezTo>
                  <a:cubicBezTo>
                    <a:pt x="21" y="90"/>
                    <a:pt x="40" y="93"/>
                    <a:pt x="46" y="93"/>
                  </a:cubicBezTo>
                  <a:cubicBezTo>
                    <a:pt x="46" y="93"/>
                    <a:pt x="46" y="93"/>
                    <a:pt x="46" y="93"/>
                  </a:cubicBezTo>
                  <a:cubicBezTo>
                    <a:pt x="50" y="99"/>
                    <a:pt x="54" y="106"/>
                    <a:pt x="58" y="113"/>
                  </a:cubicBezTo>
                  <a:cubicBezTo>
                    <a:pt x="77" y="143"/>
                    <a:pt x="76" y="163"/>
                    <a:pt x="75" y="168"/>
                  </a:cubicBezTo>
                  <a:cubicBezTo>
                    <a:pt x="48" y="185"/>
                    <a:pt x="48" y="185"/>
                    <a:pt x="48" y="185"/>
                  </a:cubicBezTo>
                  <a:cubicBezTo>
                    <a:pt x="47" y="185"/>
                    <a:pt x="47" y="186"/>
                    <a:pt x="47" y="187"/>
                  </a:cubicBezTo>
                  <a:cubicBezTo>
                    <a:pt x="47" y="203"/>
                    <a:pt x="47" y="203"/>
                    <a:pt x="47" y="203"/>
                  </a:cubicBezTo>
                  <a:cubicBezTo>
                    <a:pt x="47" y="204"/>
                    <a:pt x="48" y="206"/>
                    <a:pt x="49" y="206"/>
                  </a:cubicBezTo>
                  <a:cubicBezTo>
                    <a:pt x="137" y="206"/>
                    <a:pt x="137" y="206"/>
                    <a:pt x="137" y="206"/>
                  </a:cubicBezTo>
                  <a:cubicBezTo>
                    <a:pt x="138" y="206"/>
                    <a:pt x="140" y="204"/>
                    <a:pt x="140" y="203"/>
                  </a:cubicBezTo>
                  <a:cubicBezTo>
                    <a:pt x="140" y="187"/>
                    <a:pt x="140" y="187"/>
                    <a:pt x="140" y="187"/>
                  </a:cubicBezTo>
                  <a:cubicBezTo>
                    <a:pt x="140" y="186"/>
                    <a:pt x="139" y="185"/>
                    <a:pt x="138" y="185"/>
                  </a:cubicBezTo>
                  <a:cubicBezTo>
                    <a:pt x="112" y="169"/>
                    <a:pt x="112" y="169"/>
                    <a:pt x="112" y="169"/>
                  </a:cubicBezTo>
                  <a:cubicBezTo>
                    <a:pt x="111" y="164"/>
                    <a:pt x="109" y="144"/>
                    <a:pt x="128" y="113"/>
                  </a:cubicBezTo>
                  <a:cubicBezTo>
                    <a:pt x="133" y="106"/>
                    <a:pt x="137" y="99"/>
                    <a:pt x="140" y="93"/>
                  </a:cubicBezTo>
                  <a:cubicBezTo>
                    <a:pt x="140" y="93"/>
                    <a:pt x="140" y="93"/>
                    <a:pt x="141" y="93"/>
                  </a:cubicBezTo>
                  <a:cubicBezTo>
                    <a:pt x="147" y="93"/>
                    <a:pt x="166" y="90"/>
                    <a:pt x="181" y="61"/>
                  </a:cubicBezTo>
                  <a:cubicBezTo>
                    <a:pt x="186" y="50"/>
                    <a:pt x="186" y="41"/>
                    <a:pt x="182" y="35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BC6A510A-7DF9-430C-B818-7EA863A748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95550" y="4119563"/>
              <a:ext cx="700088" cy="777875"/>
            </a:xfrm>
            <a:custGeom>
              <a:avLst/>
              <a:gdLst>
                <a:gd name="T0" fmla="*/ 176 w 186"/>
                <a:gd name="T1" fmla="*/ 58 h 206"/>
                <a:gd name="T2" fmla="*/ 143 w 186"/>
                <a:gd name="T3" fmla="*/ 87 h 206"/>
                <a:gd name="T4" fmla="*/ 157 w 186"/>
                <a:gd name="T5" fmla="*/ 30 h 206"/>
                <a:gd name="T6" fmla="*/ 178 w 186"/>
                <a:gd name="T7" fmla="*/ 38 h 206"/>
                <a:gd name="T8" fmla="*/ 176 w 186"/>
                <a:gd name="T9" fmla="*/ 58 h 206"/>
                <a:gd name="T10" fmla="*/ 123 w 186"/>
                <a:gd name="T11" fmla="*/ 111 h 206"/>
                <a:gd name="T12" fmla="*/ 106 w 186"/>
                <a:gd name="T13" fmla="*/ 168 h 206"/>
                <a:gd name="T14" fmla="*/ 81 w 186"/>
                <a:gd name="T15" fmla="*/ 168 h 206"/>
                <a:gd name="T16" fmla="*/ 63 w 186"/>
                <a:gd name="T17" fmla="*/ 111 h 206"/>
                <a:gd name="T18" fmla="*/ 36 w 186"/>
                <a:gd name="T19" fmla="*/ 13 h 206"/>
                <a:gd name="T20" fmla="*/ 93 w 186"/>
                <a:gd name="T21" fmla="*/ 6 h 206"/>
                <a:gd name="T22" fmla="*/ 151 w 186"/>
                <a:gd name="T23" fmla="*/ 13 h 206"/>
                <a:gd name="T24" fmla="*/ 123 w 186"/>
                <a:gd name="T25" fmla="*/ 111 h 206"/>
                <a:gd name="T26" fmla="*/ 134 w 186"/>
                <a:gd name="T27" fmla="*/ 200 h 206"/>
                <a:gd name="T28" fmla="*/ 52 w 186"/>
                <a:gd name="T29" fmla="*/ 200 h 206"/>
                <a:gd name="T30" fmla="*/ 52 w 186"/>
                <a:gd name="T31" fmla="*/ 189 h 206"/>
                <a:gd name="T32" fmla="*/ 78 w 186"/>
                <a:gd name="T33" fmla="*/ 173 h 206"/>
                <a:gd name="T34" fmla="*/ 108 w 186"/>
                <a:gd name="T35" fmla="*/ 173 h 206"/>
                <a:gd name="T36" fmla="*/ 134 w 186"/>
                <a:gd name="T37" fmla="*/ 189 h 206"/>
                <a:gd name="T38" fmla="*/ 134 w 186"/>
                <a:gd name="T39" fmla="*/ 200 h 206"/>
                <a:gd name="T40" fmla="*/ 11 w 186"/>
                <a:gd name="T41" fmla="*/ 58 h 206"/>
                <a:gd name="T42" fmla="*/ 9 w 186"/>
                <a:gd name="T43" fmla="*/ 38 h 206"/>
                <a:gd name="T44" fmla="*/ 30 w 186"/>
                <a:gd name="T45" fmla="*/ 30 h 206"/>
                <a:gd name="T46" fmla="*/ 44 w 186"/>
                <a:gd name="T47" fmla="*/ 87 h 206"/>
                <a:gd name="T48" fmla="*/ 11 w 186"/>
                <a:gd name="T49" fmla="*/ 58 h 206"/>
                <a:gd name="T50" fmla="*/ 182 w 186"/>
                <a:gd name="T51" fmla="*/ 35 h 206"/>
                <a:gd name="T52" fmla="*/ 157 w 186"/>
                <a:gd name="T53" fmla="*/ 24 h 206"/>
                <a:gd name="T54" fmla="*/ 157 w 186"/>
                <a:gd name="T55" fmla="*/ 11 h 206"/>
                <a:gd name="T56" fmla="*/ 155 w 186"/>
                <a:gd name="T57" fmla="*/ 8 h 206"/>
                <a:gd name="T58" fmla="*/ 93 w 186"/>
                <a:gd name="T59" fmla="*/ 0 h 206"/>
                <a:gd name="T60" fmla="*/ 93 w 186"/>
                <a:gd name="T61" fmla="*/ 0 h 206"/>
                <a:gd name="T62" fmla="*/ 93 w 186"/>
                <a:gd name="T63" fmla="*/ 0 h 206"/>
                <a:gd name="T64" fmla="*/ 93 w 186"/>
                <a:gd name="T65" fmla="*/ 0 h 206"/>
                <a:gd name="T66" fmla="*/ 32 w 186"/>
                <a:gd name="T67" fmla="*/ 8 h 206"/>
                <a:gd name="T68" fmla="*/ 30 w 186"/>
                <a:gd name="T69" fmla="*/ 11 h 206"/>
                <a:gd name="T70" fmla="*/ 30 w 186"/>
                <a:gd name="T71" fmla="*/ 24 h 206"/>
                <a:gd name="T72" fmla="*/ 4 w 186"/>
                <a:gd name="T73" fmla="*/ 35 h 206"/>
                <a:gd name="T74" fmla="*/ 6 w 186"/>
                <a:gd name="T75" fmla="*/ 61 h 206"/>
                <a:gd name="T76" fmla="*/ 46 w 186"/>
                <a:gd name="T77" fmla="*/ 93 h 206"/>
                <a:gd name="T78" fmla="*/ 46 w 186"/>
                <a:gd name="T79" fmla="*/ 93 h 206"/>
                <a:gd name="T80" fmla="*/ 58 w 186"/>
                <a:gd name="T81" fmla="*/ 113 h 206"/>
                <a:gd name="T82" fmla="*/ 75 w 186"/>
                <a:gd name="T83" fmla="*/ 168 h 206"/>
                <a:gd name="T84" fmla="*/ 48 w 186"/>
                <a:gd name="T85" fmla="*/ 185 h 206"/>
                <a:gd name="T86" fmla="*/ 47 w 186"/>
                <a:gd name="T87" fmla="*/ 187 h 206"/>
                <a:gd name="T88" fmla="*/ 47 w 186"/>
                <a:gd name="T89" fmla="*/ 203 h 206"/>
                <a:gd name="T90" fmla="*/ 49 w 186"/>
                <a:gd name="T91" fmla="*/ 206 h 206"/>
                <a:gd name="T92" fmla="*/ 137 w 186"/>
                <a:gd name="T93" fmla="*/ 206 h 206"/>
                <a:gd name="T94" fmla="*/ 140 w 186"/>
                <a:gd name="T95" fmla="*/ 203 h 206"/>
                <a:gd name="T96" fmla="*/ 140 w 186"/>
                <a:gd name="T97" fmla="*/ 187 h 206"/>
                <a:gd name="T98" fmla="*/ 138 w 186"/>
                <a:gd name="T99" fmla="*/ 185 h 206"/>
                <a:gd name="T100" fmla="*/ 112 w 186"/>
                <a:gd name="T101" fmla="*/ 169 h 206"/>
                <a:gd name="T102" fmla="*/ 128 w 186"/>
                <a:gd name="T103" fmla="*/ 113 h 206"/>
                <a:gd name="T104" fmla="*/ 140 w 186"/>
                <a:gd name="T105" fmla="*/ 93 h 206"/>
                <a:gd name="T106" fmla="*/ 141 w 186"/>
                <a:gd name="T107" fmla="*/ 93 h 206"/>
                <a:gd name="T108" fmla="*/ 181 w 186"/>
                <a:gd name="T109" fmla="*/ 61 h 206"/>
                <a:gd name="T110" fmla="*/ 182 w 186"/>
                <a:gd name="T111" fmla="*/ 35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86" h="206">
                  <a:moveTo>
                    <a:pt x="176" y="58"/>
                  </a:moveTo>
                  <a:cubicBezTo>
                    <a:pt x="164" y="82"/>
                    <a:pt x="150" y="86"/>
                    <a:pt x="143" y="87"/>
                  </a:cubicBezTo>
                  <a:cubicBezTo>
                    <a:pt x="152" y="69"/>
                    <a:pt x="156" y="53"/>
                    <a:pt x="157" y="30"/>
                  </a:cubicBezTo>
                  <a:cubicBezTo>
                    <a:pt x="162" y="30"/>
                    <a:pt x="173" y="32"/>
                    <a:pt x="178" y="38"/>
                  </a:cubicBezTo>
                  <a:cubicBezTo>
                    <a:pt x="180" y="43"/>
                    <a:pt x="180" y="49"/>
                    <a:pt x="176" y="58"/>
                  </a:cubicBezTo>
                  <a:close/>
                  <a:moveTo>
                    <a:pt x="123" y="111"/>
                  </a:moveTo>
                  <a:cubicBezTo>
                    <a:pt x="105" y="139"/>
                    <a:pt x="105" y="160"/>
                    <a:pt x="106" y="168"/>
                  </a:cubicBezTo>
                  <a:cubicBezTo>
                    <a:pt x="81" y="168"/>
                    <a:pt x="81" y="168"/>
                    <a:pt x="81" y="168"/>
                  </a:cubicBezTo>
                  <a:cubicBezTo>
                    <a:pt x="82" y="160"/>
                    <a:pt x="81" y="139"/>
                    <a:pt x="63" y="111"/>
                  </a:cubicBezTo>
                  <a:cubicBezTo>
                    <a:pt x="42" y="76"/>
                    <a:pt x="35" y="58"/>
                    <a:pt x="36" y="13"/>
                  </a:cubicBezTo>
                  <a:cubicBezTo>
                    <a:pt x="43" y="12"/>
                    <a:pt x="70" y="6"/>
                    <a:pt x="93" y="6"/>
                  </a:cubicBezTo>
                  <a:cubicBezTo>
                    <a:pt x="117" y="6"/>
                    <a:pt x="144" y="12"/>
                    <a:pt x="151" y="13"/>
                  </a:cubicBezTo>
                  <a:cubicBezTo>
                    <a:pt x="152" y="58"/>
                    <a:pt x="145" y="76"/>
                    <a:pt x="123" y="111"/>
                  </a:cubicBezTo>
                  <a:close/>
                  <a:moveTo>
                    <a:pt x="134" y="200"/>
                  </a:moveTo>
                  <a:cubicBezTo>
                    <a:pt x="52" y="200"/>
                    <a:pt x="52" y="200"/>
                    <a:pt x="52" y="200"/>
                  </a:cubicBezTo>
                  <a:cubicBezTo>
                    <a:pt x="52" y="189"/>
                    <a:pt x="52" y="189"/>
                    <a:pt x="52" y="189"/>
                  </a:cubicBezTo>
                  <a:cubicBezTo>
                    <a:pt x="78" y="173"/>
                    <a:pt x="78" y="173"/>
                    <a:pt x="78" y="173"/>
                  </a:cubicBezTo>
                  <a:cubicBezTo>
                    <a:pt x="108" y="173"/>
                    <a:pt x="108" y="173"/>
                    <a:pt x="108" y="173"/>
                  </a:cubicBezTo>
                  <a:cubicBezTo>
                    <a:pt x="134" y="189"/>
                    <a:pt x="134" y="189"/>
                    <a:pt x="134" y="189"/>
                  </a:cubicBezTo>
                  <a:lnTo>
                    <a:pt x="134" y="200"/>
                  </a:lnTo>
                  <a:close/>
                  <a:moveTo>
                    <a:pt x="11" y="58"/>
                  </a:moveTo>
                  <a:cubicBezTo>
                    <a:pt x="7" y="49"/>
                    <a:pt x="6" y="43"/>
                    <a:pt x="9" y="38"/>
                  </a:cubicBezTo>
                  <a:cubicBezTo>
                    <a:pt x="14" y="31"/>
                    <a:pt x="25" y="30"/>
                    <a:pt x="30" y="30"/>
                  </a:cubicBezTo>
                  <a:cubicBezTo>
                    <a:pt x="31" y="53"/>
                    <a:pt x="35" y="69"/>
                    <a:pt x="44" y="87"/>
                  </a:cubicBezTo>
                  <a:cubicBezTo>
                    <a:pt x="37" y="86"/>
                    <a:pt x="23" y="82"/>
                    <a:pt x="11" y="58"/>
                  </a:cubicBezTo>
                  <a:close/>
                  <a:moveTo>
                    <a:pt x="182" y="35"/>
                  </a:moveTo>
                  <a:cubicBezTo>
                    <a:pt x="176" y="26"/>
                    <a:pt x="162" y="24"/>
                    <a:pt x="157" y="24"/>
                  </a:cubicBezTo>
                  <a:cubicBezTo>
                    <a:pt x="157" y="20"/>
                    <a:pt x="157" y="16"/>
                    <a:pt x="157" y="11"/>
                  </a:cubicBezTo>
                  <a:cubicBezTo>
                    <a:pt x="157" y="10"/>
                    <a:pt x="156" y="9"/>
                    <a:pt x="155" y="8"/>
                  </a:cubicBezTo>
                  <a:cubicBezTo>
                    <a:pt x="153" y="8"/>
                    <a:pt x="121" y="0"/>
                    <a:pt x="93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65" y="0"/>
                    <a:pt x="34" y="8"/>
                    <a:pt x="32" y="8"/>
                  </a:cubicBezTo>
                  <a:cubicBezTo>
                    <a:pt x="31" y="9"/>
                    <a:pt x="30" y="10"/>
                    <a:pt x="30" y="11"/>
                  </a:cubicBezTo>
                  <a:cubicBezTo>
                    <a:pt x="30" y="16"/>
                    <a:pt x="30" y="20"/>
                    <a:pt x="30" y="24"/>
                  </a:cubicBezTo>
                  <a:cubicBezTo>
                    <a:pt x="24" y="24"/>
                    <a:pt x="10" y="26"/>
                    <a:pt x="4" y="35"/>
                  </a:cubicBezTo>
                  <a:cubicBezTo>
                    <a:pt x="0" y="41"/>
                    <a:pt x="1" y="50"/>
                    <a:pt x="6" y="61"/>
                  </a:cubicBezTo>
                  <a:cubicBezTo>
                    <a:pt x="21" y="90"/>
                    <a:pt x="40" y="93"/>
                    <a:pt x="46" y="93"/>
                  </a:cubicBezTo>
                  <a:cubicBezTo>
                    <a:pt x="46" y="93"/>
                    <a:pt x="46" y="93"/>
                    <a:pt x="46" y="93"/>
                  </a:cubicBezTo>
                  <a:cubicBezTo>
                    <a:pt x="50" y="99"/>
                    <a:pt x="54" y="106"/>
                    <a:pt x="58" y="113"/>
                  </a:cubicBezTo>
                  <a:cubicBezTo>
                    <a:pt x="77" y="143"/>
                    <a:pt x="76" y="163"/>
                    <a:pt x="75" y="168"/>
                  </a:cubicBezTo>
                  <a:cubicBezTo>
                    <a:pt x="48" y="185"/>
                    <a:pt x="48" y="185"/>
                    <a:pt x="48" y="185"/>
                  </a:cubicBezTo>
                  <a:cubicBezTo>
                    <a:pt x="47" y="185"/>
                    <a:pt x="47" y="186"/>
                    <a:pt x="47" y="187"/>
                  </a:cubicBezTo>
                  <a:cubicBezTo>
                    <a:pt x="47" y="203"/>
                    <a:pt x="47" y="203"/>
                    <a:pt x="47" y="203"/>
                  </a:cubicBezTo>
                  <a:cubicBezTo>
                    <a:pt x="47" y="204"/>
                    <a:pt x="48" y="206"/>
                    <a:pt x="49" y="206"/>
                  </a:cubicBezTo>
                  <a:cubicBezTo>
                    <a:pt x="137" y="206"/>
                    <a:pt x="137" y="206"/>
                    <a:pt x="137" y="206"/>
                  </a:cubicBezTo>
                  <a:cubicBezTo>
                    <a:pt x="138" y="206"/>
                    <a:pt x="140" y="204"/>
                    <a:pt x="140" y="203"/>
                  </a:cubicBezTo>
                  <a:cubicBezTo>
                    <a:pt x="140" y="187"/>
                    <a:pt x="140" y="187"/>
                    <a:pt x="140" y="187"/>
                  </a:cubicBezTo>
                  <a:cubicBezTo>
                    <a:pt x="140" y="186"/>
                    <a:pt x="139" y="185"/>
                    <a:pt x="138" y="185"/>
                  </a:cubicBezTo>
                  <a:cubicBezTo>
                    <a:pt x="112" y="169"/>
                    <a:pt x="112" y="169"/>
                    <a:pt x="112" y="169"/>
                  </a:cubicBezTo>
                  <a:cubicBezTo>
                    <a:pt x="111" y="164"/>
                    <a:pt x="109" y="144"/>
                    <a:pt x="128" y="113"/>
                  </a:cubicBezTo>
                  <a:cubicBezTo>
                    <a:pt x="133" y="106"/>
                    <a:pt x="137" y="99"/>
                    <a:pt x="140" y="93"/>
                  </a:cubicBezTo>
                  <a:cubicBezTo>
                    <a:pt x="140" y="93"/>
                    <a:pt x="140" y="93"/>
                    <a:pt x="141" y="93"/>
                  </a:cubicBezTo>
                  <a:cubicBezTo>
                    <a:pt x="147" y="93"/>
                    <a:pt x="166" y="90"/>
                    <a:pt x="181" y="61"/>
                  </a:cubicBezTo>
                  <a:cubicBezTo>
                    <a:pt x="186" y="50"/>
                    <a:pt x="186" y="41"/>
                    <a:pt x="182" y="35"/>
                  </a:cubicBezTo>
                  <a:close/>
                </a:path>
              </a:pathLst>
            </a:custGeom>
            <a:noFill/>
            <a:ln w="4763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7">
              <a:extLst>
                <a:ext uri="{FF2B5EF4-FFF2-40B4-BE49-F238E27FC236}">
                  <a16:creationId xmlns:a16="http://schemas.microsoft.com/office/drawing/2014/main" id="{6DFD1BCE-1770-4317-A277-794A8C7392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3200" y="4221163"/>
              <a:ext cx="204788" cy="196850"/>
            </a:xfrm>
            <a:custGeom>
              <a:avLst/>
              <a:gdLst>
                <a:gd name="T0" fmla="*/ 50 w 54"/>
                <a:gd name="T1" fmla="*/ 17 h 52"/>
                <a:gd name="T2" fmla="*/ 37 w 54"/>
                <a:gd name="T3" fmla="*/ 15 h 52"/>
                <a:gd name="T4" fmla="*/ 37 w 54"/>
                <a:gd name="T5" fmla="*/ 15 h 52"/>
                <a:gd name="T6" fmla="*/ 31 w 54"/>
                <a:gd name="T7" fmla="*/ 3 h 52"/>
                <a:gd name="T8" fmla="*/ 27 w 54"/>
                <a:gd name="T9" fmla="*/ 0 h 52"/>
                <a:gd name="T10" fmla="*/ 23 w 54"/>
                <a:gd name="T11" fmla="*/ 3 h 52"/>
                <a:gd name="T12" fmla="*/ 17 w 54"/>
                <a:gd name="T13" fmla="*/ 15 h 52"/>
                <a:gd name="T14" fmla="*/ 17 w 54"/>
                <a:gd name="T15" fmla="*/ 15 h 52"/>
                <a:gd name="T16" fmla="*/ 4 w 54"/>
                <a:gd name="T17" fmla="*/ 17 h 52"/>
                <a:gd name="T18" fmla="*/ 0 w 54"/>
                <a:gd name="T19" fmla="*/ 20 h 52"/>
                <a:gd name="T20" fmla="*/ 1 w 54"/>
                <a:gd name="T21" fmla="*/ 24 h 52"/>
                <a:gd name="T22" fmla="*/ 11 w 54"/>
                <a:gd name="T23" fmla="*/ 34 h 52"/>
                <a:gd name="T24" fmla="*/ 11 w 54"/>
                <a:gd name="T25" fmla="*/ 34 h 52"/>
                <a:gd name="T26" fmla="*/ 9 w 54"/>
                <a:gd name="T27" fmla="*/ 47 h 52"/>
                <a:gd name="T28" fmla="*/ 11 w 54"/>
                <a:gd name="T29" fmla="*/ 51 h 52"/>
                <a:gd name="T30" fmla="*/ 13 w 54"/>
                <a:gd name="T31" fmla="*/ 52 h 52"/>
                <a:gd name="T32" fmla="*/ 15 w 54"/>
                <a:gd name="T33" fmla="*/ 52 h 52"/>
                <a:gd name="T34" fmla="*/ 27 w 54"/>
                <a:gd name="T35" fmla="*/ 45 h 52"/>
                <a:gd name="T36" fmla="*/ 27 w 54"/>
                <a:gd name="T37" fmla="*/ 45 h 52"/>
                <a:gd name="T38" fmla="*/ 39 w 54"/>
                <a:gd name="T39" fmla="*/ 52 h 52"/>
                <a:gd name="T40" fmla="*/ 44 w 54"/>
                <a:gd name="T41" fmla="*/ 51 h 52"/>
                <a:gd name="T42" fmla="*/ 45 w 54"/>
                <a:gd name="T43" fmla="*/ 47 h 52"/>
                <a:gd name="T44" fmla="*/ 43 w 54"/>
                <a:gd name="T45" fmla="*/ 34 h 52"/>
                <a:gd name="T46" fmla="*/ 43 w 54"/>
                <a:gd name="T47" fmla="*/ 34 h 52"/>
                <a:gd name="T48" fmla="*/ 53 w 54"/>
                <a:gd name="T49" fmla="*/ 24 h 52"/>
                <a:gd name="T50" fmla="*/ 54 w 54"/>
                <a:gd name="T51" fmla="*/ 20 h 52"/>
                <a:gd name="T52" fmla="*/ 50 w 54"/>
                <a:gd name="T53" fmla="*/ 1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4" h="52">
                  <a:moveTo>
                    <a:pt x="50" y="17"/>
                  </a:moveTo>
                  <a:cubicBezTo>
                    <a:pt x="37" y="15"/>
                    <a:pt x="37" y="15"/>
                    <a:pt x="37" y="15"/>
                  </a:cubicBezTo>
                  <a:cubicBezTo>
                    <a:pt x="37" y="15"/>
                    <a:pt x="37" y="15"/>
                    <a:pt x="37" y="15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0" y="1"/>
                    <a:pt x="29" y="0"/>
                    <a:pt x="27" y="0"/>
                  </a:cubicBezTo>
                  <a:cubicBezTo>
                    <a:pt x="25" y="0"/>
                    <a:pt x="24" y="1"/>
                    <a:pt x="23" y="3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4" y="17"/>
                    <a:pt x="4" y="17"/>
                    <a:pt x="4" y="17"/>
                  </a:cubicBezTo>
                  <a:cubicBezTo>
                    <a:pt x="2" y="17"/>
                    <a:pt x="1" y="18"/>
                    <a:pt x="0" y="20"/>
                  </a:cubicBezTo>
                  <a:cubicBezTo>
                    <a:pt x="0" y="21"/>
                    <a:pt x="0" y="23"/>
                    <a:pt x="1" y="24"/>
                  </a:cubicBezTo>
                  <a:cubicBezTo>
                    <a:pt x="11" y="34"/>
                    <a:pt x="11" y="34"/>
                    <a:pt x="11" y="34"/>
                  </a:cubicBezTo>
                  <a:cubicBezTo>
                    <a:pt x="11" y="34"/>
                    <a:pt x="11" y="34"/>
                    <a:pt x="11" y="34"/>
                  </a:cubicBezTo>
                  <a:cubicBezTo>
                    <a:pt x="9" y="47"/>
                    <a:pt x="9" y="47"/>
                    <a:pt x="9" y="47"/>
                  </a:cubicBezTo>
                  <a:cubicBezTo>
                    <a:pt x="9" y="49"/>
                    <a:pt x="9" y="50"/>
                    <a:pt x="11" y="51"/>
                  </a:cubicBezTo>
                  <a:cubicBezTo>
                    <a:pt x="11" y="52"/>
                    <a:pt x="12" y="52"/>
                    <a:pt x="13" y="52"/>
                  </a:cubicBezTo>
                  <a:cubicBezTo>
                    <a:pt x="14" y="52"/>
                    <a:pt x="14" y="52"/>
                    <a:pt x="15" y="52"/>
                  </a:cubicBezTo>
                  <a:cubicBezTo>
                    <a:pt x="27" y="45"/>
                    <a:pt x="27" y="45"/>
                    <a:pt x="27" y="45"/>
                  </a:cubicBezTo>
                  <a:cubicBezTo>
                    <a:pt x="27" y="45"/>
                    <a:pt x="27" y="45"/>
                    <a:pt x="27" y="45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41" y="52"/>
                    <a:pt x="42" y="52"/>
                    <a:pt x="44" y="51"/>
                  </a:cubicBezTo>
                  <a:cubicBezTo>
                    <a:pt x="45" y="50"/>
                    <a:pt x="46" y="49"/>
                    <a:pt x="45" y="47"/>
                  </a:cubicBezTo>
                  <a:cubicBezTo>
                    <a:pt x="43" y="34"/>
                    <a:pt x="43" y="34"/>
                    <a:pt x="43" y="34"/>
                  </a:cubicBezTo>
                  <a:cubicBezTo>
                    <a:pt x="43" y="34"/>
                    <a:pt x="43" y="34"/>
                    <a:pt x="43" y="34"/>
                  </a:cubicBezTo>
                  <a:cubicBezTo>
                    <a:pt x="53" y="24"/>
                    <a:pt x="53" y="24"/>
                    <a:pt x="53" y="24"/>
                  </a:cubicBezTo>
                  <a:cubicBezTo>
                    <a:pt x="54" y="23"/>
                    <a:pt x="54" y="21"/>
                    <a:pt x="54" y="20"/>
                  </a:cubicBezTo>
                  <a:cubicBezTo>
                    <a:pt x="53" y="18"/>
                    <a:pt x="52" y="17"/>
                    <a:pt x="50" y="17"/>
                  </a:cubicBezTo>
                </a:path>
              </a:pathLst>
            </a:custGeom>
            <a:solidFill>
              <a:srgbClr val="F792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29E875B-7911-4060-8A1F-04BB7A068CC2}"/>
              </a:ext>
            </a:extLst>
          </p:cNvPr>
          <p:cNvGrpSpPr/>
          <p:nvPr/>
        </p:nvGrpSpPr>
        <p:grpSpPr>
          <a:xfrm>
            <a:off x="9213850" y="4119563"/>
            <a:ext cx="501650" cy="774700"/>
            <a:chOff x="9213850" y="4119563"/>
            <a:chExt cx="501650" cy="774700"/>
          </a:xfrm>
        </p:grpSpPr>
        <p:sp>
          <p:nvSpPr>
            <p:cNvPr id="16" name="Freeform 18">
              <a:extLst>
                <a:ext uri="{FF2B5EF4-FFF2-40B4-BE49-F238E27FC236}">
                  <a16:creationId xmlns:a16="http://schemas.microsoft.com/office/drawing/2014/main" id="{97FC5F80-01E6-4AD4-A986-D5B47BBEFB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13850" y="4119563"/>
              <a:ext cx="501650" cy="774700"/>
            </a:xfrm>
            <a:custGeom>
              <a:avLst/>
              <a:gdLst>
                <a:gd name="T0" fmla="*/ 50 w 133"/>
                <a:gd name="T1" fmla="*/ 112 h 205"/>
                <a:gd name="T2" fmla="*/ 106 w 133"/>
                <a:gd name="T3" fmla="*/ 112 h 205"/>
                <a:gd name="T4" fmla="*/ 31 w 133"/>
                <a:gd name="T5" fmla="*/ 112 h 205"/>
                <a:gd name="T6" fmla="*/ 29 w 133"/>
                <a:gd name="T7" fmla="*/ 112 h 205"/>
                <a:gd name="T8" fmla="*/ 115 w 133"/>
                <a:gd name="T9" fmla="*/ 35 h 205"/>
                <a:gd name="T10" fmla="*/ 120 w 133"/>
                <a:gd name="T11" fmla="*/ 35 h 205"/>
                <a:gd name="T12" fmla="*/ 133 w 133"/>
                <a:gd name="T13" fmla="*/ 49 h 205"/>
                <a:gd name="T14" fmla="*/ 133 w 133"/>
                <a:gd name="T15" fmla="*/ 191 h 205"/>
                <a:gd name="T16" fmla="*/ 120 w 133"/>
                <a:gd name="T17" fmla="*/ 205 h 205"/>
                <a:gd name="T18" fmla="*/ 14 w 133"/>
                <a:gd name="T19" fmla="*/ 205 h 205"/>
                <a:gd name="T20" fmla="*/ 0 w 133"/>
                <a:gd name="T21" fmla="*/ 191 h 205"/>
                <a:gd name="T22" fmla="*/ 0 w 133"/>
                <a:gd name="T23" fmla="*/ 49 h 205"/>
                <a:gd name="T24" fmla="*/ 14 w 133"/>
                <a:gd name="T25" fmla="*/ 35 h 205"/>
                <a:gd name="T26" fmla="*/ 19 w 133"/>
                <a:gd name="T27" fmla="*/ 35 h 205"/>
                <a:gd name="T28" fmla="*/ 92 w 133"/>
                <a:gd name="T29" fmla="*/ 21 h 205"/>
                <a:gd name="T30" fmla="*/ 74 w 133"/>
                <a:gd name="T31" fmla="*/ 21 h 205"/>
                <a:gd name="T32" fmla="*/ 78 w 133"/>
                <a:gd name="T33" fmla="*/ 12 h 205"/>
                <a:gd name="T34" fmla="*/ 66 w 133"/>
                <a:gd name="T35" fmla="*/ 0 h 205"/>
                <a:gd name="T36" fmla="*/ 54 w 133"/>
                <a:gd name="T37" fmla="*/ 12 h 205"/>
                <a:gd name="T38" fmla="*/ 57 w 133"/>
                <a:gd name="T39" fmla="*/ 21 h 205"/>
                <a:gd name="T40" fmla="*/ 40 w 133"/>
                <a:gd name="T41" fmla="*/ 21 h 205"/>
                <a:gd name="T42" fmla="*/ 26 w 133"/>
                <a:gd name="T43" fmla="*/ 34 h 205"/>
                <a:gd name="T44" fmla="*/ 40 w 133"/>
                <a:gd name="T45" fmla="*/ 47 h 205"/>
                <a:gd name="T46" fmla="*/ 92 w 133"/>
                <a:gd name="T47" fmla="*/ 47 h 205"/>
                <a:gd name="T48" fmla="*/ 106 w 133"/>
                <a:gd name="T49" fmla="*/ 34 h 205"/>
                <a:gd name="T50" fmla="*/ 92 w 133"/>
                <a:gd name="T51" fmla="*/ 21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3" h="205">
                  <a:moveTo>
                    <a:pt x="50" y="112"/>
                  </a:moveTo>
                  <a:cubicBezTo>
                    <a:pt x="106" y="112"/>
                    <a:pt x="106" y="112"/>
                    <a:pt x="106" y="112"/>
                  </a:cubicBezTo>
                  <a:moveTo>
                    <a:pt x="31" y="112"/>
                  </a:moveTo>
                  <a:cubicBezTo>
                    <a:pt x="29" y="112"/>
                    <a:pt x="29" y="112"/>
                    <a:pt x="29" y="112"/>
                  </a:cubicBezTo>
                  <a:moveTo>
                    <a:pt x="115" y="35"/>
                  </a:moveTo>
                  <a:cubicBezTo>
                    <a:pt x="120" y="35"/>
                    <a:pt x="120" y="35"/>
                    <a:pt x="120" y="35"/>
                  </a:cubicBezTo>
                  <a:cubicBezTo>
                    <a:pt x="127" y="35"/>
                    <a:pt x="133" y="41"/>
                    <a:pt x="133" y="49"/>
                  </a:cubicBezTo>
                  <a:cubicBezTo>
                    <a:pt x="133" y="191"/>
                    <a:pt x="133" y="191"/>
                    <a:pt x="133" y="191"/>
                  </a:cubicBezTo>
                  <a:cubicBezTo>
                    <a:pt x="133" y="199"/>
                    <a:pt x="127" y="205"/>
                    <a:pt x="120" y="205"/>
                  </a:cubicBezTo>
                  <a:cubicBezTo>
                    <a:pt x="14" y="205"/>
                    <a:pt x="14" y="205"/>
                    <a:pt x="14" y="205"/>
                  </a:cubicBezTo>
                  <a:cubicBezTo>
                    <a:pt x="6" y="205"/>
                    <a:pt x="0" y="199"/>
                    <a:pt x="0" y="191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1"/>
                    <a:pt x="6" y="35"/>
                    <a:pt x="14" y="35"/>
                  </a:cubicBezTo>
                  <a:cubicBezTo>
                    <a:pt x="19" y="35"/>
                    <a:pt x="19" y="35"/>
                    <a:pt x="19" y="35"/>
                  </a:cubicBezTo>
                  <a:moveTo>
                    <a:pt x="92" y="21"/>
                  </a:moveTo>
                  <a:cubicBezTo>
                    <a:pt x="74" y="21"/>
                    <a:pt x="74" y="21"/>
                    <a:pt x="74" y="21"/>
                  </a:cubicBezTo>
                  <a:cubicBezTo>
                    <a:pt x="77" y="18"/>
                    <a:pt x="78" y="15"/>
                    <a:pt x="78" y="12"/>
                  </a:cubicBezTo>
                  <a:cubicBezTo>
                    <a:pt x="78" y="5"/>
                    <a:pt x="73" y="0"/>
                    <a:pt x="66" y="0"/>
                  </a:cubicBezTo>
                  <a:cubicBezTo>
                    <a:pt x="59" y="0"/>
                    <a:pt x="54" y="5"/>
                    <a:pt x="54" y="12"/>
                  </a:cubicBezTo>
                  <a:cubicBezTo>
                    <a:pt x="54" y="15"/>
                    <a:pt x="55" y="18"/>
                    <a:pt x="57" y="21"/>
                  </a:cubicBezTo>
                  <a:cubicBezTo>
                    <a:pt x="40" y="21"/>
                    <a:pt x="40" y="21"/>
                    <a:pt x="40" y="21"/>
                  </a:cubicBezTo>
                  <a:cubicBezTo>
                    <a:pt x="32" y="21"/>
                    <a:pt x="26" y="27"/>
                    <a:pt x="26" y="34"/>
                  </a:cubicBezTo>
                  <a:cubicBezTo>
                    <a:pt x="26" y="41"/>
                    <a:pt x="32" y="47"/>
                    <a:pt x="40" y="47"/>
                  </a:cubicBezTo>
                  <a:cubicBezTo>
                    <a:pt x="92" y="47"/>
                    <a:pt x="92" y="47"/>
                    <a:pt x="92" y="47"/>
                  </a:cubicBezTo>
                  <a:cubicBezTo>
                    <a:pt x="100" y="47"/>
                    <a:pt x="106" y="41"/>
                    <a:pt x="106" y="34"/>
                  </a:cubicBezTo>
                  <a:cubicBezTo>
                    <a:pt x="106" y="27"/>
                    <a:pt x="100" y="21"/>
                    <a:pt x="92" y="21"/>
                  </a:cubicBezTo>
                  <a:close/>
                </a:path>
              </a:pathLst>
            </a:custGeom>
            <a:noFill/>
            <a:ln w="22225" cap="rnd">
              <a:solidFill>
                <a:srgbClr val="58595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9">
              <a:extLst>
                <a:ext uri="{FF2B5EF4-FFF2-40B4-BE49-F238E27FC236}">
                  <a16:creationId xmlns:a16="http://schemas.microsoft.com/office/drawing/2014/main" id="{8C2CC4E8-CA12-4C4F-9E37-E8297B2C37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23388" y="4448175"/>
              <a:ext cx="290513" cy="0"/>
            </a:xfrm>
            <a:custGeom>
              <a:avLst/>
              <a:gdLst>
                <a:gd name="T0" fmla="*/ 50 w 183"/>
                <a:gd name="T1" fmla="*/ 183 w 183"/>
                <a:gd name="T2" fmla="*/ 5 w 183"/>
                <a:gd name="T3" fmla="*/ 0 w 18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3">
                  <a:moveTo>
                    <a:pt x="50" y="0"/>
                  </a:moveTo>
                  <a:lnTo>
                    <a:pt x="183" y="0"/>
                  </a:lnTo>
                  <a:moveTo>
                    <a:pt x="5" y="0"/>
                  </a:moveTo>
                  <a:lnTo>
                    <a:pt x="0" y="0"/>
                  </a:lnTo>
                </a:path>
              </a:pathLst>
            </a:custGeom>
            <a:noFill/>
            <a:ln w="38100" cap="rnd">
              <a:solidFill>
                <a:srgbClr val="F7923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0">
              <a:extLst>
                <a:ext uri="{FF2B5EF4-FFF2-40B4-BE49-F238E27FC236}">
                  <a16:creationId xmlns:a16="http://schemas.microsoft.com/office/drawing/2014/main" id="{232AD6B0-CCDE-47ED-AFA4-882CDE50FEF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23388" y="4629150"/>
              <a:ext cx="290513" cy="90488"/>
            </a:xfrm>
            <a:custGeom>
              <a:avLst/>
              <a:gdLst>
                <a:gd name="T0" fmla="*/ 50 w 183"/>
                <a:gd name="T1" fmla="*/ 57 h 57"/>
                <a:gd name="T2" fmla="*/ 183 w 183"/>
                <a:gd name="T3" fmla="*/ 57 h 57"/>
                <a:gd name="T4" fmla="*/ 5 w 183"/>
                <a:gd name="T5" fmla="*/ 57 h 57"/>
                <a:gd name="T6" fmla="*/ 0 w 183"/>
                <a:gd name="T7" fmla="*/ 57 h 57"/>
                <a:gd name="T8" fmla="*/ 50 w 183"/>
                <a:gd name="T9" fmla="*/ 0 h 57"/>
                <a:gd name="T10" fmla="*/ 183 w 183"/>
                <a:gd name="T11" fmla="*/ 0 h 57"/>
                <a:gd name="T12" fmla="*/ 5 w 183"/>
                <a:gd name="T13" fmla="*/ 0 h 57"/>
                <a:gd name="T14" fmla="*/ 0 w 183"/>
                <a:gd name="T15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3" h="57">
                  <a:moveTo>
                    <a:pt x="50" y="57"/>
                  </a:moveTo>
                  <a:lnTo>
                    <a:pt x="183" y="57"/>
                  </a:lnTo>
                  <a:moveTo>
                    <a:pt x="5" y="57"/>
                  </a:moveTo>
                  <a:lnTo>
                    <a:pt x="0" y="57"/>
                  </a:lnTo>
                  <a:moveTo>
                    <a:pt x="50" y="0"/>
                  </a:moveTo>
                  <a:lnTo>
                    <a:pt x="183" y="0"/>
                  </a:lnTo>
                  <a:moveTo>
                    <a:pt x="5" y="0"/>
                  </a:moveTo>
                  <a:lnTo>
                    <a:pt x="0" y="0"/>
                  </a:lnTo>
                </a:path>
              </a:pathLst>
            </a:custGeom>
            <a:noFill/>
            <a:ln w="22225" cap="rnd">
              <a:solidFill>
                <a:srgbClr val="58595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C82DF95-6F31-439E-B5FE-2A110FE4E3A3}"/>
              </a:ext>
            </a:extLst>
          </p:cNvPr>
          <p:cNvGrpSpPr/>
          <p:nvPr/>
        </p:nvGrpSpPr>
        <p:grpSpPr>
          <a:xfrm>
            <a:off x="9150350" y="1927225"/>
            <a:ext cx="622300" cy="803275"/>
            <a:chOff x="9150350" y="1927225"/>
            <a:chExt cx="622300" cy="803275"/>
          </a:xfrm>
        </p:grpSpPr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C5907770-E837-466D-8B07-E9A06C912FD9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6388" y="2436813"/>
              <a:ext cx="266700" cy="285750"/>
            </a:xfrm>
            <a:custGeom>
              <a:avLst/>
              <a:gdLst>
                <a:gd name="T0" fmla="*/ 168 w 168"/>
                <a:gd name="T1" fmla="*/ 50 h 180"/>
                <a:gd name="T2" fmla="*/ 102 w 168"/>
                <a:gd name="T3" fmla="*/ 180 h 180"/>
                <a:gd name="T4" fmla="*/ 71 w 168"/>
                <a:gd name="T5" fmla="*/ 116 h 180"/>
                <a:gd name="T6" fmla="*/ 0 w 168"/>
                <a:gd name="T7" fmla="*/ 128 h 180"/>
                <a:gd name="T8" fmla="*/ 66 w 168"/>
                <a:gd name="T9" fmla="*/ 0 h 180"/>
                <a:gd name="T10" fmla="*/ 168 w 168"/>
                <a:gd name="T11" fmla="*/ 5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" h="180">
                  <a:moveTo>
                    <a:pt x="168" y="50"/>
                  </a:moveTo>
                  <a:lnTo>
                    <a:pt x="102" y="180"/>
                  </a:lnTo>
                  <a:lnTo>
                    <a:pt x="71" y="116"/>
                  </a:lnTo>
                  <a:lnTo>
                    <a:pt x="0" y="128"/>
                  </a:lnTo>
                  <a:lnTo>
                    <a:pt x="66" y="0"/>
                  </a:lnTo>
                  <a:lnTo>
                    <a:pt x="168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C9FBBD0C-5FE6-4F8E-B44A-E782E836D30B}"/>
                </a:ext>
              </a:extLst>
            </p:cNvPr>
            <p:cNvSpPr>
              <a:spLocks/>
            </p:cNvSpPr>
            <p:nvPr/>
          </p:nvSpPr>
          <p:spPr bwMode="auto">
            <a:xfrm>
              <a:off x="9196388" y="2436813"/>
              <a:ext cx="266700" cy="285750"/>
            </a:xfrm>
            <a:custGeom>
              <a:avLst/>
              <a:gdLst>
                <a:gd name="T0" fmla="*/ 168 w 168"/>
                <a:gd name="T1" fmla="*/ 50 h 180"/>
                <a:gd name="T2" fmla="*/ 102 w 168"/>
                <a:gd name="T3" fmla="*/ 180 h 180"/>
                <a:gd name="T4" fmla="*/ 71 w 168"/>
                <a:gd name="T5" fmla="*/ 116 h 180"/>
                <a:gd name="T6" fmla="*/ 0 w 168"/>
                <a:gd name="T7" fmla="*/ 128 h 180"/>
                <a:gd name="T8" fmla="*/ 66 w 168"/>
                <a:gd name="T9" fmla="*/ 0 h 180"/>
                <a:gd name="T10" fmla="*/ 168 w 168"/>
                <a:gd name="T11" fmla="*/ 5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" h="180">
                  <a:moveTo>
                    <a:pt x="168" y="50"/>
                  </a:moveTo>
                  <a:lnTo>
                    <a:pt x="102" y="180"/>
                  </a:lnTo>
                  <a:lnTo>
                    <a:pt x="71" y="116"/>
                  </a:lnTo>
                  <a:lnTo>
                    <a:pt x="0" y="128"/>
                  </a:lnTo>
                  <a:lnTo>
                    <a:pt x="66" y="0"/>
                  </a:lnTo>
                  <a:lnTo>
                    <a:pt x="168" y="50"/>
                  </a:lnTo>
                  <a:close/>
                </a:path>
              </a:pathLst>
            </a:custGeom>
            <a:noFill/>
            <a:ln w="7938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3">
              <a:extLst>
                <a:ext uri="{FF2B5EF4-FFF2-40B4-BE49-F238E27FC236}">
                  <a16:creationId xmlns:a16="http://schemas.microsoft.com/office/drawing/2014/main" id="{5BA44F74-D434-4F52-9127-D1C008B82C7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88450" y="2428875"/>
              <a:ext cx="282575" cy="301625"/>
            </a:xfrm>
            <a:custGeom>
              <a:avLst/>
              <a:gdLst>
                <a:gd name="T0" fmla="*/ 32 w 75"/>
                <a:gd name="T1" fmla="*/ 49 h 80"/>
                <a:gd name="T2" fmla="*/ 33 w 75"/>
                <a:gd name="T3" fmla="*/ 50 h 80"/>
                <a:gd name="T4" fmla="*/ 45 w 75"/>
                <a:gd name="T5" fmla="*/ 74 h 80"/>
                <a:gd name="T6" fmla="*/ 70 w 75"/>
                <a:gd name="T7" fmla="*/ 24 h 80"/>
                <a:gd name="T8" fmla="*/ 30 w 75"/>
                <a:gd name="T9" fmla="*/ 4 h 80"/>
                <a:gd name="T10" fmla="*/ 5 w 75"/>
                <a:gd name="T11" fmla="*/ 54 h 80"/>
                <a:gd name="T12" fmla="*/ 31 w 75"/>
                <a:gd name="T13" fmla="*/ 49 h 80"/>
                <a:gd name="T14" fmla="*/ 32 w 75"/>
                <a:gd name="T15" fmla="*/ 49 h 80"/>
                <a:gd name="T16" fmla="*/ 45 w 75"/>
                <a:gd name="T17" fmla="*/ 80 h 80"/>
                <a:gd name="T18" fmla="*/ 43 w 75"/>
                <a:gd name="T19" fmla="*/ 79 h 80"/>
                <a:gd name="T20" fmla="*/ 30 w 75"/>
                <a:gd name="T21" fmla="*/ 53 h 80"/>
                <a:gd name="T22" fmla="*/ 2 w 75"/>
                <a:gd name="T23" fmla="*/ 58 h 80"/>
                <a:gd name="T24" fmla="*/ 0 w 75"/>
                <a:gd name="T25" fmla="*/ 57 h 80"/>
                <a:gd name="T26" fmla="*/ 0 w 75"/>
                <a:gd name="T27" fmla="*/ 55 h 80"/>
                <a:gd name="T28" fmla="*/ 28 w 75"/>
                <a:gd name="T29" fmla="*/ 1 h 80"/>
                <a:gd name="T30" fmla="*/ 29 w 75"/>
                <a:gd name="T31" fmla="*/ 0 h 80"/>
                <a:gd name="T32" fmla="*/ 30 w 75"/>
                <a:gd name="T33" fmla="*/ 0 h 80"/>
                <a:gd name="T34" fmla="*/ 74 w 75"/>
                <a:gd name="T35" fmla="*/ 22 h 80"/>
                <a:gd name="T36" fmla="*/ 74 w 75"/>
                <a:gd name="T37" fmla="*/ 24 h 80"/>
                <a:gd name="T38" fmla="*/ 47 w 75"/>
                <a:gd name="T39" fmla="*/ 79 h 80"/>
                <a:gd name="T40" fmla="*/ 45 w 75"/>
                <a:gd name="T41" fmla="*/ 8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5" h="80">
                  <a:moveTo>
                    <a:pt x="32" y="49"/>
                  </a:moveTo>
                  <a:cubicBezTo>
                    <a:pt x="32" y="49"/>
                    <a:pt x="33" y="50"/>
                    <a:pt x="33" y="50"/>
                  </a:cubicBezTo>
                  <a:cubicBezTo>
                    <a:pt x="45" y="74"/>
                    <a:pt x="45" y="74"/>
                    <a:pt x="45" y="74"/>
                  </a:cubicBezTo>
                  <a:cubicBezTo>
                    <a:pt x="70" y="24"/>
                    <a:pt x="70" y="24"/>
                    <a:pt x="70" y="24"/>
                  </a:cubicBezTo>
                  <a:cubicBezTo>
                    <a:pt x="30" y="4"/>
                    <a:pt x="30" y="4"/>
                    <a:pt x="30" y="4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1" y="49"/>
                    <a:pt x="31" y="49"/>
                    <a:pt x="32" y="49"/>
                  </a:cubicBezTo>
                  <a:moveTo>
                    <a:pt x="45" y="80"/>
                  </a:moveTo>
                  <a:cubicBezTo>
                    <a:pt x="44" y="80"/>
                    <a:pt x="44" y="79"/>
                    <a:pt x="43" y="79"/>
                  </a:cubicBezTo>
                  <a:cubicBezTo>
                    <a:pt x="30" y="53"/>
                    <a:pt x="30" y="53"/>
                    <a:pt x="30" y="53"/>
                  </a:cubicBezTo>
                  <a:cubicBezTo>
                    <a:pt x="2" y="58"/>
                    <a:pt x="2" y="58"/>
                    <a:pt x="2" y="58"/>
                  </a:cubicBezTo>
                  <a:cubicBezTo>
                    <a:pt x="2" y="58"/>
                    <a:pt x="1" y="58"/>
                    <a:pt x="0" y="57"/>
                  </a:cubicBezTo>
                  <a:cubicBezTo>
                    <a:pt x="0" y="57"/>
                    <a:pt x="0" y="56"/>
                    <a:pt x="0" y="55"/>
                  </a:cubicBezTo>
                  <a:cubicBezTo>
                    <a:pt x="28" y="1"/>
                    <a:pt x="28" y="1"/>
                    <a:pt x="28" y="1"/>
                  </a:cubicBezTo>
                  <a:cubicBezTo>
                    <a:pt x="28" y="0"/>
                    <a:pt x="29" y="0"/>
                    <a:pt x="29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74" y="22"/>
                    <a:pt x="74" y="22"/>
                    <a:pt x="74" y="22"/>
                  </a:cubicBezTo>
                  <a:cubicBezTo>
                    <a:pt x="75" y="22"/>
                    <a:pt x="75" y="23"/>
                    <a:pt x="74" y="24"/>
                  </a:cubicBezTo>
                  <a:cubicBezTo>
                    <a:pt x="47" y="79"/>
                    <a:pt x="47" y="79"/>
                    <a:pt x="47" y="79"/>
                  </a:cubicBezTo>
                  <a:cubicBezTo>
                    <a:pt x="46" y="79"/>
                    <a:pt x="46" y="80"/>
                    <a:pt x="45" y="80"/>
                  </a:cubicBez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4">
              <a:extLst>
                <a:ext uri="{FF2B5EF4-FFF2-40B4-BE49-F238E27FC236}">
                  <a16:creationId xmlns:a16="http://schemas.microsoft.com/office/drawing/2014/main" id="{B76ED711-4253-4F6E-894D-BE38F328776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88450" y="2428875"/>
              <a:ext cx="282575" cy="301625"/>
            </a:xfrm>
            <a:custGeom>
              <a:avLst/>
              <a:gdLst>
                <a:gd name="T0" fmla="*/ 32 w 75"/>
                <a:gd name="T1" fmla="*/ 49 h 80"/>
                <a:gd name="T2" fmla="*/ 33 w 75"/>
                <a:gd name="T3" fmla="*/ 50 h 80"/>
                <a:gd name="T4" fmla="*/ 45 w 75"/>
                <a:gd name="T5" fmla="*/ 74 h 80"/>
                <a:gd name="T6" fmla="*/ 70 w 75"/>
                <a:gd name="T7" fmla="*/ 24 h 80"/>
                <a:gd name="T8" fmla="*/ 30 w 75"/>
                <a:gd name="T9" fmla="*/ 4 h 80"/>
                <a:gd name="T10" fmla="*/ 5 w 75"/>
                <a:gd name="T11" fmla="*/ 54 h 80"/>
                <a:gd name="T12" fmla="*/ 31 w 75"/>
                <a:gd name="T13" fmla="*/ 49 h 80"/>
                <a:gd name="T14" fmla="*/ 32 w 75"/>
                <a:gd name="T15" fmla="*/ 49 h 80"/>
                <a:gd name="T16" fmla="*/ 45 w 75"/>
                <a:gd name="T17" fmla="*/ 80 h 80"/>
                <a:gd name="T18" fmla="*/ 43 w 75"/>
                <a:gd name="T19" fmla="*/ 79 h 80"/>
                <a:gd name="T20" fmla="*/ 30 w 75"/>
                <a:gd name="T21" fmla="*/ 53 h 80"/>
                <a:gd name="T22" fmla="*/ 2 w 75"/>
                <a:gd name="T23" fmla="*/ 58 h 80"/>
                <a:gd name="T24" fmla="*/ 0 w 75"/>
                <a:gd name="T25" fmla="*/ 57 h 80"/>
                <a:gd name="T26" fmla="*/ 0 w 75"/>
                <a:gd name="T27" fmla="*/ 55 h 80"/>
                <a:gd name="T28" fmla="*/ 28 w 75"/>
                <a:gd name="T29" fmla="*/ 1 h 80"/>
                <a:gd name="T30" fmla="*/ 29 w 75"/>
                <a:gd name="T31" fmla="*/ 0 h 80"/>
                <a:gd name="T32" fmla="*/ 30 w 75"/>
                <a:gd name="T33" fmla="*/ 0 h 80"/>
                <a:gd name="T34" fmla="*/ 74 w 75"/>
                <a:gd name="T35" fmla="*/ 22 h 80"/>
                <a:gd name="T36" fmla="*/ 74 w 75"/>
                <a:gd name="T37" fmla="*/ 24 h 80"/>
                <a:gd name="T38" fmla="*/ 47 w 75"/>
                <a:gd name="T39" fmla="*/ 79 h 80"/>
                <a:gd name="T40" fmla="*/ 45 w 75"/>
                <a:gd name="T41" fmla="*/ 8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5" h="80">
                  <a:moveTo>
                    <a:pt x="32" y="49"/>
                  </a:moveTo>
                  <a:cubicBezTo>
                    <a:pt x="32" y="49"/>
                    <a:pt x="33" y="50"/>
                    <a:pt x="33" y="50"/>
                  </a:cubicBezTo>
                  <a:cubicBezTo>
                    <a:pt x="45" y="74"/>
                    <a:pt x="45" y="74"/>
                    <a:pt x="45" y="74"/>
                  </a:cubicBezTo>
                  <a:cubicBezTo>
                    <a:pt x="70" y="24"/>
                    <a:pt x="70" y="24"/>
                    <a:pt x="70" y="24"/>
                  </a:cubicBezTo>
                  <a:cubicBezTo>
                    <a:pt x="30" y="4"/>
                    <a:pt x="30" y="4"/>
                    <a:pt x="30" y="4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1" y="49"/>
                    <a:pt x="31" y="49"/>
                    <a:pt x="32" y="49"/>
                  </a:cubicBezTo>
                  <a:close/>
                  <a:moveTo>
                    <a:pt x="45" y="80"/>
                  </a:moveTo>
                  <a:cubicBezTo>
                    <a:pt x="44" y="80"/>
                    <a:pt x="44" y="79"/>
                    <a:pt x="43" y="79"/>
                  </a:cubicBezTo>
                  <a:cubicBezTo>
                    <a:pt x="30" y="53"/>
                    <a:pt x="30" y="53"/>
                    <a:pt x="30" y="53"/>
                  </a:cubicBezTo>
                  <a:cubicBezTo>
                    <a:pt x="2" y="58"/>
                    <a:pt x="2" y="58"/>
                    <a:pt x="2" y="58"/>
                  </a:cubicBezTo>
                  <a:cubicBezTo>
                    <a:pt x="2" y="58"/>
                    <a:pt x="1" y="58"/>
                    <a:pt x="0" y="57"/>
                  </a:cubicBezTo>
                  <a:cubicBezTo>
                    <a:pt x="0" y="57"/>
                    <a:pt x="0" y="56"/>
                    <a:pt x="0" y="55"/>
                  </a:cubicBezTo>
                  <a:cubicBezTo>
                    <a:pt x="28" y="1"/>
                    <a:pt x="28" y="1"/>
                    <a:pt x="28" y="1"/>
                  </a:cubicBezTo>
                  <a:cubicBezTo>
                    <a:pt x="28" y="0"/>
                    <a:pt x="29" y="0"/>
                    <a:pt x="29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74" y="22"/>
                    <a:pt x="74" y="22"/>
                    <a:pt x="74" y="22"/>
                  </a:cubicBezTo>
                  <a:cubicBezTo>
                    <a:pt x="75" y="22"/>
                    <a:pt x="75" y="23"/>
                    <a:pt x="74" y="24"/>
                  </a:cubicBezTo>
                  <a:cubicBezTo>
                    <a:pt x="47" y="79"/>
                    <a:pt x="47" y="79"/>
                    <a:pt x="47" y="79"/>
                  </a:cubicBezTo>
                  <a:cubicBezTo>
                    <a:pt x="46" y="79"/>
                    <a:pt x="46" y="80"/>
                    <a:pt x="45" y="80"/>
                  </a:cubicBezTo>
                  <a:close/>
                </a:path>
              </a:pathLst>
            </a:custGeom>
            <a:noFill/>
            <a:ln w="7938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5">
              <a:extLst>
                <a:ext uri="{FF2B5EF4-FFF2-40B4-BE49-F238E27FC236}">
                  <a16:creationId xmlns:a16="http://schemas.microsoft.com/office/drawing/2014/main" id="{0CA87E42-5876-43F7-B750-6C2B326A6BAC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9913" y="2436813"/>
              <a:ext cx="263525" cy="282575"/>
            </a:xfrm>
            <a:custGeom>
              <a:avLst/>
              <a:gdLst>
                <a:gd name="T0" fmla="*/ 104 w 166"/>
                <a:gd name="T1" fmla="*/ 0 h 178"/>
                <a:gd name="T2" fmla="*/ 166 w 166"/>
                <a:gd name="T3" fmla="*/ 130 h 178"/>
                <a:gd name="T4" fmla="*/ 95 w 166"/>
                <a:gd name="T5" fmla="*/ 116 h 178"/>
                <a:gd name="T6" fmla="*/ 61 w 166"/>
                <a:gd name="T7" fmla="*/ 178 h 178"/>
                <a:gd name="T8" fmla="*/ 0 w 166"/>
                <a:gd name="T9" fmla="*/ 47 h 178"/>
                <a:gd name="T10" fmla="*/ 104 w 166"/>
                <a:gd name="T11" fmla="*/ 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6" h="178">
                  <a:moveTo>
                    <a:pt x="104" y="0"/>
                  </a:moveTo>
                  <a:lnTo>
                    <a:pt x="166" y="130"/>
                  </a:lnTo>
                  <a:lnTo>
                    <a:pt x="95" y="116"/>
                  </a:lnTo>
                  <a:lnTo>
                    <a:pt x="61" y="178"/>
                  </a:lnTo>
                  <a:lnTo>
                    <a:pt x="0" y="47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6">
              <a:extLst>
                <a:ext uri="{FF2B5EF4-FFF2-40B4-BE49-F238E27FC236}">
                  <a16:creationId xmlns:a16="http://schemas.microsoft.com/office/drawing/2014/main" id="{B4550F63-7E98-419E-BADB-A8F8388D6989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9913" y="2436813"/>
              <a:ext cx="263525" cy="282575"/>
            </a:xfrm>
            <a:custGeom>
              <a:avLst/>
              <a:gdLst>
                <a:gd name="T0" fmla="*/ 104 w 166"/>
                <a:gd name="T1" fmla="*/ 0 h 178"/>
                <a:gd name="T2" fmla="*/ 166 w 166"/>
                <a:gd name="T3" fmla="*/ 130 h 178"/>
                <a:gd name="T4" fmla="*/ 95 w 166"/>
                <a:gd name="T5" fmla="*/ 116 h 178"/>
                <a:gd name="T6" fmla="*/ 61 w 166"/>
                <a:gd name="T7" fmla="*/ 178 h 178"/>
                <a:gd name="T8" fmla="*/ 0 w 166"/>
                <a:gd name="T9" fmla="*/ 47 h 178"/>
                <a:gd name="T10" fmla="*/ 104 w 166"/>
                <a:gd name="T11" fmla="*/ 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6" h="178">
                  <a:moveTo>
                    <a:pt x="104" y="0"/>
                  </a:moveTo>
                  <a:lnTo>
                    <a:pt x="166" y="130"/>
                  </a:lnTo>
                  <a:lnTo>
                    <a:pt x="95" y="116"/>
                  </a:lnTo>
                  <a:lnTo>
                    <a:pt x="61" y="178"/>
                  </a:lnTo>
                  <a:lnTo>
                    <a:pt x="0" y="47"/>
                  </a:lnTo>
                  <a:lnTo>
                    <a:pt x="104" y="0"/>
                  </a:lnTo>
                  <a:close/>
                </a:path>
              </a:pathLst>
            </a:custGeom>
            <a:noFill/>
            <a:ln w="7938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8424B135-91AE-4313-A379-1C97A5FD7F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51975" y="2428875"/>
              <a:ext cx="279400" cy="298450"/>
            </a:xfrm>
            <a:custGeom>
              <a:avLst/>
              <a:gdLst>
                <a:gd name="T0" fmla="*/ 4 w 74"/>
                <a:gd name="T1" fmla="*/ 23 h 79"/>
                <a:gd name="T2" fmla="*/ 28 w 74"/>
                <a:gd name="T3" fmla="*/ 73 h 79"/>
                <a:gd name="T4" fmla="*/ 41 w 74"/>
                <a:gd name="T5" fmla="*/ 50 h 79"/>
                <a:gd name="T6" fmla="*/ 43 w 74"/>
                <a:gd name="T7" fmla="*/ 49 h 79"/>
                <a:gd name="T8" fmla="*/ 68 w 74"/>
                <a:gd name="T9" fmla="*/ 54 h 79"/>
                <a:gd name="T10" fmla="*/ 45 w 74"/>
                <a:gd name="T11" fmla="*/ 4 h 79"/>
                <a:gd name="T12" fmla="*/ 4 w 74"/>
                <a:gd name="T13" fmla="*/ 23 h 79"/>
                <a:gd name="T14" fmla="*/ 28 w 74"/>
                <a:gd name="T15" fmla="*/ 79 h 79"/>
                <a:gd name="T16" fmla="*/ 28 w 74"/>
                <a:gd name="T17" fmla="*/ 79 h 79"/>
                <a:gd name="T18" fmla="*/ 26 w 74"/>
                <a:gd name="T19" fmla="*/ 78 h 79"/>
                <a:gd name="T20" fmla="*/ 0 w 74"/>
                <a:gd name="T21" fmla="*/ 23 h 79"/>
                <a:gd name="T22" fmla="*/ 0 w 74"/>
                <a:gd name="T23" fmla="*/ 22 h 79"/>
                <a:gd name="T24" fmla="*/ 1 w 74"/>
                <a:gd name="T25" fmla="*/ 21 h 79"/>
                <a:gd name="T26" fmla="*/ 45 w 74"/>
                <a:gd name="T27" fmla="*/ 0 h 79"/>
                <a:gd name="T28" fmla="*/ 46 w 74"/>
                <a:gd name="T29" fmla="*/ 0 h 79"/>
                <a:gd name="T30" fmla="*/ 47 w 74"/>
                <a:gd name="T31" fmla="*/ 1 h 79"/>
                <a:gd name="T32" fmla="*/ 73 w 74"/>
                <a:gd name="T33" fmla="*/ 56 h 79"/>
                <a:gd name="T34" fmla="*/ 73 w 74"/>
                <a:gd name="T35" fmla="*/ 58 h 79"/>
                <a:gd name="T36" fmla="*/ 71 w 74"/>
                <a:gd name="T37" fmla="*/ 59 h 79"/>
                <a:gd name="T38" fmla="*/ 43 w 74"/>
                <a:gd name="T39" fmla="*/ 53 h 79"/>
                <a:gd name="T40" fmla="*/ 30 w 74"/>
                <a:gd name="T41" fmla="*/ 78 h 79"/>
                <a:gd name="T42" fmla="*/ 28 w 74"/>
                <a:gd name="T43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4" h="79">
                  <a:moveTo>
                    <a:pt x="4" y="23"/>
                  </a:moveTo>
                  <a:cubicBezTo>
                    <a:pt x="28" y="73"/>
                    <a:pt x="28" y="73"/>
                    <a:pt x="28" y="73"/>
                  </a:cubicBezTo>
                  <a:cubicBezTo>
                    <a:pt x="41" y="50"/>
                    <a:pt x="41" y="50"/>
                    <a:pt x="41" y="50"/>
                  </a:cubicBezTo>
                  <a:cubicBezTo>
                    <a:pt x="41" y="50"/>
                    <a:pt x="42" y="49"/>
                    <a:pt x="43" y="49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45" y="4"/>
                    <a:pt x="45" y="4"/>
                    <a:pt x="45" y="4"/>
                  </a:cubicBezTo>
                  <a:lnTo>
                    <a:pt x="4" y="23"/>
                  </a:lnTo>
                  <a:close/>
                  <a:moveTo>
                    <a:pt x="28" y="79"/>
                  </a:moveTo>
                  <a:cubicBezTo>
                    <a:pt x="28" y="79"/>
                    <a:pt x="28" y="79"/>
                    <a:pt x="28" y="79"/>
                  </a:cubicBezTo>
                  <a:cubicBezTo>
                    <a:pt x="27" y="79"/>
                    <a:pt x="27" y="79"/>
                    <a:pt x="26" y="78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23"/>
                    <a:pt x="0" y="22"/>
                    <a:pt x="0" y="22"/>
                  </a:cubicBezTo>
                  <a:cubicBezTo>
                    <a:pt x="0" y="21"/>
                    <a:pt x="1" y="21"/>
                    <a:pt x="1" y="21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6" y="0"/>
                    <a:pt x="46" y="0"/>
                  </a:cubicBezTo>
                  <a:cubicBezTo>
                    <a:pt x="47" y="0"/>
                    <a:pt x="47" y="0"/>
                    <a:pt x="47" y="1"/>
                  </a:cubicBezTo>
                  <a:cubicBezTo>
                    <a:pt x="73" y="56"/>
                    <a:pt x="73" y="56"/>
                    <a:pt x="73" y="56"/>
                  </a:cubicBezTo>
                  <a:cubicBezTo>
                    <a:pt x="74" y="57"/>
                    <a:pt x="74" y="57"/>
                    <a:pt x="73" y="58"/>
                  </a:cubicBezTo>
                  <a:cubicBezTo>
                    <a:pt x="73" y="58"/>
                    <a:pt x="72" y="59"/>
                    <a:pt x="71" y="59"/>
                  </a:cubicBezTo>
                  <a:cubicBezTo>
                    <a:pt x="43" y="53"/>
                    <a:pt x="43" y="53"/>
                    <a:pt x="43" y="53"/>
                  </a:cubicBezTo>
                  <a:cubicBezTo>
                    <a:pt x="30" y="78"/>
                    <a:pt x="30" y="78"/>
                    <a:pt x="30" y="78"/>
                  </a:cubicBezTo>
                  <a:cubicBezTo>
                    <a:pt x="29" y="79"/>
                    <a:pt x="29" y="79"/>
                    <a:pt x="28" y="79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206E9F11-34B0-46E6-9CBF-947590DC15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51975" y="2428875"/>
              <a:ext cx="279400" cy="298450"/>
            </a:xfrm>
            <a:custGeom>
              <a:avLst/>
              <a:gdLst>
                <a:gd name="T0" fmla="*/ 4 w 74"/>
                <a:gd name="T1" fmla="*/ 23 h 79"/>
                <a:gd name="T2" fmla="*/ 28 w 74"/>
                <a:gd name="T3" fmla="*/ 73 h 79"/>
                <a:gd name="T4" fmla="*/ 41 w 74"/>
                <a:gd name="T5" fmla="*/ 50 h 79"/>
                <a:gd name="T6" fmla="*/ 43 w 74"/>
                <a:gd name="T7" fmla="*/ 49 h 79"/>
                <a:gd name="T8" fmla="*/ 68 w 74"/>
                <a:gd name="T9" fmla="*/ 54 h 79"/>
                <a:gd name="T10" fmla="*/ 45 w 74"/>
                <a:gd name="T11" fmla="*/ 4 h 79"/>
                <a:gd name="T12" fmla="*/ 4 w 74"/>
                <a:gd name="T13" fmla="*/ 23 h 79"/>
                <a:gd name="T14" fmla="*/ 28 w 74"/>
                <a:gd name="T15" fmla="*/ 79 h 79"/>
                <a:gd name="T16" fmla="*/ 28 w 74"/>
                <a:gd name="T17" fmla="*/ 79 h 79"/>
                <a:gd name="T18" fmla="*/ 26 w 74"/>
                <a:gd name="T19" fmla="*/ 78 h 79"/>
                <a:gd name="T20" fmla="*/ 0 w 74"/>
                <a:gd name="T21" fmla="*/ 23 h 79"/>
                <a:gd name="T22" fmla="*/ 0 w 74"/>
                <a:gd name="T23" fmla="*/ 22 h 79"/>
                <a:gd name="T24" fmla="*/ 1 w 74"/>
                <a:gd name="T25" fmla="*/ 21 h 79"/>
                <a:gd name="T26" fmla="*/ 45 w 74"/>
                <a:gd name="T27" fmla="*/ 0 h 79"/>
                <a:gd name="T28" fmla="*/ 46 w 74"/>
                <a:gd name="T29" fmla="*/ 0 h 79"/>
                <a:gd name="T30" fmla="*/ 47 w 74"/>
                <a:gd name="T31" fmla="*/ 1 h 79"/>
                <a:gd name="T32" fmla="*/ 73 w 74"/>
                <a:gd name="T33" fmla="*/ 56 h 79"/>
                <a:gd name="T34" fmla="*/ 73 w 74"/>
                <a:gd name="T35" fmla="*/ 58 h 79"/>
                <a:gd name="T36" fmla="*/ 71 w 74"/>
                <a:gd name="T37" fmla="*/ 59 h 79"/>
                <a:gd name="T38" fmla="*/ 43 w 74"/>
                <a:gd name="T39" fmla="*/ 53 h 79"/>
                <a:gd name="T40" fmla="*/ 30 w 74"/>
                <a:gd name="T41" fmla="*/ 78 h 79"/>
                <a:gd name="T42" fmla="*/ 28 w 74"/>
                <a:gd name="T43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4" h="79">
                  <a:moveTo>
                    <a:pt x="4" y="23"/>
                  </a:moveTo>
                  <a:cubicBezTo>
                    <a:pt x="28" y="73"/>
                    <a:pt x="28" y="73"/>
                    <a:pt x="28" y="73"/>
                  </a:cubicBezTo>
                  <a:cubicBezTo>
                    <a:pt x="41" y="50"/>
                    <a:pt x="41" y="50"/>
                    <a:pt x="41" y="50"/>
                  </a:cubicBezTo>
                  <a:cubicBezTo>
                    <a:pt x="41" y="50"/>
                    <a:pt x="42" y="49"/>
                    <a:pt x="43" y="49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45" y="4"/>
                    <a:pt x="45" y="4"/>
                    <a:pt x="45" y="4"/>
                  </a:cubicBezTo>
                  <a:lnTo>
                    <a:pt x="4" y="23"/>
                  </a:lnTo>
                  <a:close/>
                  <a:moveTo>
                    <a:pt x="28" y="79"/>
                  </a:moveTo>
                  <a:cubicBezTo>
                    <a:pt x="28" y="79"/>
                    <a:pt x="28" y="79"/>
                    <a:pt x="28" y="79"/>
                  </a:cubicBezTo>
                  <a:cubicBezTo>
                    <a:pt x="27" y="79"/>
                    <a:pt x="27" y="79"/>
                    <a:pt x="26" y="78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23"/>
                    <a:pt x="0" y="22"/>
                    <a:pt x="0" y="22"/>
                  </a:cubicBezTo>
                  <a:cubicBezTo>
                    <a:pt x="0" y="21"/>
                    <a:pt x="1" y="21"/>
                    <a:pt x="1" y="21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6" y="0"/>
                    <a:pt x="46" y="0"/>
                  </a:cubicBezTo>
                  <a:cubicBezTo>
                    <a:pt x="47" y="0"/>
                    <a:pt x="47" y="0"/>
                    <a:pt x="47" y="1"/>
                  </a:cubicBezTo>
                  <a:cubicBezTo>
                    <a:pt x="73" y="56"/>
                    <a:pt x="73" y="56"/>
                    <a:pt x="73" y="56"/>
                  </a:cubicBezTo>
                  <a:cubicBezTo>
                    <a:pt x="74" y="57"/>
                    <a:pt x="74" y="57"/>
                    <a:pt x="73" y="58"/>
                  </a:cubicBezTo>
                  <a:cubicBezTo>
                    <a:pt x="73" y="58"/>
                    <a:pt x="72" y="59"/>
                    <a:pt x="71" y="59"/>
                  </a:cubicBezTo>
                  <a:cubicBezTo>
                    <a:pt x="43" y="53"/>
                    <a:pt x="43" y="53"/>
                    <a:pt x="43" y="53"/>
                  </a:cubicBezTo>
                  <a:cubicBezTo>
                    <a:pt x="30" y="78"/>
                    <a:pt x="30" y="78"/>
                    <a:pt x="30" y="78"/>
                  </a:cubicBezTo>
                  <a:cubicBezTo>
                    <a:pt x="29" y="79"/>
                    <a:pt x="29" y="79"/>
                    <a:pt x="28" y="79"/>
                  </a:cubicBezTo>
                  <a:close/>
                </a:path>
              </a:pathLst>
            </a:custGeom>
            <a:noFill/>
            <a:ln w="7938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1E0B0184-579F-4804-9AFB-6B49083FF073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6225" y="1941513"/>
              <a:ext cx="595313" cy="592138"/>
            </a:xfrm>
            <a:custGeom>
              <a:avLst/>
              <a:gdLst>
                <a:gd name="T0" fmla="*/ 65 w 158"/>
                <a:gd name="T1" fmla="*/ 148 h 157"/>
                <a:gd name="T2" fmla="*/ 79 w 158"/>
                <a:gd name="T3" fmla="*/ 157 h 157"/>
                <a:gd name="T4" fmla="*/ 93 w 158"/>
                <a:gd name="T5" fmla="*/ 148 h 157"/>
                <a:gd name="T6" fmla="*/ 109 w 158"/>
                <a:gd name="T7" fmla="*/ 151 h 157"/>
                <a:gd name="T8" fmla="*/ 118 w 158"/>
                <a:gd name="T9" fmla="*/ 137 h 157"/>
                <a:gd name="T10" fmla="*/ 134 w 158"/>
                <a:gd name="T11" fmla="*/ 134 h 157"/>
                <a:gd name="T12" fmla="*/ 138 w 158"/>
                <a:gd name="T13" fmla="*/ 118 h 157"/>
                <a:gd name="T14" fmla="*/ 151 w 158"/>
                <a:gd name="T15" fmla="*/ 109 h 157"/>
                <a:gd name="T16" fmla="*/ 148 w 158"/>
                <a:gd name="T17" fmla="*/ 93 h 157"/>
                <a:gd name="T18" fmla="*/ 158 w 158"/>
                <a:gd name="T19" fmla="*/ 79 h 157"/>
                <a:gd name="T20" fmla="*/ 148 w 158"/>
                <a:gd name="T21" fmla="*/ 64 h 157"/>
                <a:gd name="T22" fmla="*/ 151 w 158"/>
                <a:gd name="T23" fmla="*/ 48 h 157"/>
                <a:gd name="T24" fmla="*/ 138 w 158"/>
                <a:gd name="T25" fmla="*/ 39 h 157"/>
                <a:gd name="T26" fmla="*/ 134 w 158"/>
                <a:gd name="T27" fmla="*/ 23 h 157"/>
                <a:gd name="T28" fmla="*/ 118 w 158"/>
                <a:gd name="T29" fmla="*/ 20 h 157"/>
                <a:gd name="T30" fmla="*/ 109 w 158"/>
                <a:gd name="T31" fmla="*/ 6 h 157"/>
                <a:gd name="T32" fmla="*/ 93 w 158"/>
                <a:gd name="T33" fmla="*/ 9 h 157"/>
                <a:gd name="T34" fmla="*/ 79 w 158"/>
                <a:gd name="T35" fmla="*/ 0 h 157"/>
                <a:gd name="T36" fmla="*/ 65 w 158"/>
                <a:gd name="T37" fmla="*/ 9 h 157"/>
                <a:gd name="T38" fmla="*/ 48 w 158"/>
                <a:gd name="T39" fmla="*/ 6 h 157"/>
                <a:gd name="T40" fmla="*/ 39 w 158"/>
                <a:gd name="T41" fmla="*/ 20 h 157"/>
                <a:gd name="T42" fmla="*/ 23 w 158"/>
                <a:gd name="T43" fmla="*/ 23 h 157"/>
                <a:gd name="T44" fmla="*/ 20 w 158"/>
                <a:gd name="T45" fmla="*/ 39 h 157"/>
                <a:gd name="T46" fmla="*/ 6 w 158"/>
                <a:gd name="T47" fmla="*/ 48 h 157"/>
                <a:gd name="T48" fmla="*/ 9 w 158"/>
                <a:gd name="T49" fmla="*/ 64 h 157"/>
                <a:gd name="T50" fmla="*/ 0 w 158"/>
                <a:gd name="T51" fmla="*/ 79 h 157"/>
                <a:gd name="T52" fmla="*/ 9 w 158"/>
                <a:gd name="T53" fmla="*/ 93 h 157"/>
                <a:gd name="T54" fmla="*/ 6 w 158"/>
                <a:gd name="T55" fmla="*/ 109 h 157"/>
                <a:gd name="T56" fmla="*/ 20 w 158"/>
                <a:gd name="T57" fmla="*/ 118 h 157"/>
                <a:gd name="T58" fmla="*/ 23 w 158"/>
                <a:gd name="T59" fmla="*/ 134 h 157"/>
                <a:gd name="T60" fmla="*/ 39 w 158"/>
                <a:gd name="T61" fmla="*/ 137 h 157"/>
                <a:gd name="T62" fmla="*/ 48 w 158"/>
                <a:gd name="T63" fmla="*/ 151 h 157"/>
                <a:gd name="T64" fmla="*/ 62 w 158"/>
                <a:gd name="T65" fmla="*/ 148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8" h="157">
                  <a:moveTo>
                    <a:pt x="62" y="148"/>
                  </a:moveTo>
                  <a:cubicBezTo>
                    <a:pt x="63" y="148"/>
                    <a:pt x="64" y="148"/>
                    <a:pt x="65" y="148"/>
                  </a:cubicBezTo>
                  <a:cubicBezTo>
                    <a:pt x="68" y="149"/>
                    <a:pt x="70" y="151"/>
                    <a:pt x="73" y="154"/>
                  </a:cubicBezTo>
                  <a:cubicBezTo>
                    <a:pt x="74" y="156"/>
                    <a:pt x="76" y="157"/>
                    <a:pt x="79" y="157"/>
                  </a:cubicBezTo>
                  <a:cubicBezTo>
                    <a:pt x="81" y="157"/>
                    <a:pt x="83" y="156"/>
                    <a:pt x="84" y="154"/>
                  </a:cubicBezTo>
                  <a:cubicBezTo>
                    <a:pt x="87" y="151"/>
                    <a:pt x="90" y="149"/>
                    <a:pt x="93" y="148"/>
                  </a:cubicBezTo>
                  <a:cubicBezTo>
                    <a:pt x="96" y="147"/>
                    <a:pt x="99" y="148"/>
                    <a:pt x="103" y="150"/>
                  </a:cubicBezTo>
                  <a:cubicBezTo>
                    <a:pt x="105" y="152"/>
                    <a:pt x="107" y="152"/>
                    <a:pt x="109" y="151"/>
                  </a:cubicBezTo>
                  <a:cubicBezTo>
                    <a:pt x="111" y="150"/>
                    <a:pt x="113" y="148"/>
                    <a:pt x="113" y="146"/>
                  </a:cubicBezTo>
                  <a:cubicBezTo>
                    <a:pt x="114" y="142"/>
                    <a:pt x="116" y="139"/>
                    <a:pt x="118" y="137"/>
                  </a:cubicBezTo>
                  <a:cubicBezTo>
                    <a:pt x="121" y="136"/>
                    <a:pt x="124" y="135"/>
                    <a:pt x="128" y="136"/>
                  </a:cubicBezTo>
                  <a:cubicBezTo>
                    <a:pt x="130" y="136"/>
                    <a:pt x="132" y="135"/>
                    <a:pt x="134" y="134"/>
                  </a:cubicBezTo>
                  <a:cubicBezTo>
                    <a:pt x="136" y="132"/>
                    <a:pt x="136" y="130"/>
                    <a:pt x="136" y="128"/>
                  </a:cubicBezTo>
                  <a:cubicBezTo>
                    <a:pt x="135" y="124"/>
                    <a:pt x="136" y="121"/>
                    <a:pt x="138" y="118"/>
                  </a:cubicBezTo>
                  <a:cubicBezTo>
                    <a:pt x="139" y="116"/>
                    <a:pt x="142" y="114"/>
                    <a:pt x="146" y="113"/>
                  </a:cubicBezTo>
                  <a:cubicBezTo>
                    <a:pt x="148" y="113"/>
                    <a:pt x="150" y="111"/>
                    <a:pt x="151" y="109"/>
                  </a:cubicBezTo>
                  <a:cubicBezTo>
                    <a:pt x="152" y="107"/>
                    <a:pt x="152" y="105"/>
                    <a:pt x="151" y="103"/>
                  </a:cubicBezTo>
                  <a:cubicBezTo>
                    <a:pt x="148" y="99"/>
                    <a:pt x="148" y="96"/>
                    <a:pt x="148" y="93"/>
                  </a:cubicBezTo>
                  <a:cubicBezTo>
                    <a:pt x="149" y="90"/>
                    <a:pt x="151" y="87"/>
                    <a:pt x="155" y="84"/>
                  </a:cubicBezTo>
                  <a:cubicBezTo>
                    <a:pt x="157" y="83"/>
                    <a:pt x="158" y="81"/>
                    <a:pt x="158" y="79"/>
                  </a:cubicBezTo>
                  <a:cubicBezTo>
                    <a:pt x="158" y="76"/>
                    <a:pt x="157" y="74"/>
                    <a:pt x="155" y="73"/>
                  </a:cubicBezTo>
                  <a:cubicBezTo>
                    <a:pt x="151" y="70"/>
                    <a:pt x="149" y="68"/>
                    <a:pt x="148" y="64"/>
                  </a:cubicBezTo>
                  <a:cubicBezTo>
                    <a:pt x="148" y="61"/>
                    <a:pt x="148" y="58"/>
                    <a:pt x="151" y="54"/>
                  </a:cubicBezTo>
                  <a:cubicBezTo>
                    <a:pt x="152" y="52"/>
                    <a:pt x="152" y="50"/>
                    <a:pt x="151" y="48"/>
                  </a:cubicBezTo>
                  <a:cubicBezTo>
                    <a:pt x="150" y="46"/>
                    <a:pt x="148" y="44"/>
                    <a:pt x="146" y="44"/>
                  </a:cubicBezTo>
                  <a:cubicBezTo>
                    <a:pt x="142" y="43"/>
                    <a:pt x="139" y="41"/>
                    <a:pt x="138" y="39"/>
                  </a:cubicBezTo>
                  <a:cubicBezTo>
                    <a:pt x="136" y="36"/>
                    <a:pt x="135" y="33"/>
                    <a:pt x="136" y="29"/>
                  </a:cubicBezTo>
                  <a:cubicBezTo>
                    <a:pt x="136" y="27"/>
                    <a:pt x="136" y="25"/>
                    <a:pt x="134" y="23"/>
                  </a:cubicBezTo>
                  <a:cubicBezTo>
                    <a:pt x="132" y="22"/>
                    <a:pt x="130" y="21"/>
                    <a:pt x="128" y="21"/>
                  </a:cubicBezTo>
                  <a:cubicBezTo>
                    <a:pt x="124" y="22"/>
                    <a:pt x="121" y="21"/>
                    <a:pt x="118" y="20"/>
                  </a:cubicBezTo>
                  <a:cubicBezTo>
                    <a:pt x="116" y="18"/>
                    <a:pt x="114" y="15"/>
                    <a:pt x="113" y="11"/>
                  </a:cubicBezTo>
                  <a:cubicBezTo>
                    <a:pt x="113" y="9"/>
                    <a:pt x="111" y="7"/>
                    <a:pt x="109" y="6"/>
                  </a:cubicBezTo>
                  <a:cubicBezTo>
                    <a:pt x="107" y="5"/>
                    <a:pt x="105" y="6"/>
                    <a:pt x="103" y="7"/>
                  </a:cubicBezTo>
                  <a:cubicBezTo>
                    <a:pt x="99" y="9"/>
                    <a:pt x="96" y="10"/>
                    <a:pt x="93" y="9"/>
                  </a:cubicBezTo>
                  <a:cubicBezTo>
                    <a:pt x="90" y="8"/>
                    <a:pt x="87" y="6"/>
                    <a:pt x="84" y="3"/>
                  </a:cubicBezTo>
                  <a:cubicBezTo>
                    <a:pt x="83" y="1"/>
                    <a:pt x="81" y="0"/>
                    <a:pt x="79" y="0"/>
                  </a:cubicBezTo>
                  <a:cubicBezTo>
                    <a:pt x="76" y="0"/>
                    <a:pt x="74" y="1"/>
                    <a:pt x="73" y="3"/>
                  </a:cubicBezTo>
                  <a:cubicBezTo>
                    <a:pt x="70" y="6"/>
                    <a:pt x="68" y="8"/>
                    <a:pt x="65" y="9"/>
                  </a:cubicBezTo>
                  <a:cubicBezTo>
                    <a:pt x="62" y="10"/>
                    <a:pt x="58" y="9"/>
                    <a:pt x="55" y="7"/>
                  </a:cubicBezTo>
                  <a:cubicBezTo>
                    <a:pt x="53" y="6"/>
                    <a:pt x="50" y="5"/>
                    <a:pt x="48" y="6"/>
                  </a:cubicBezTo>
                  <a:cubicBezTo>
                    <a:pt x="46" y="7"/>
                    <a:pt x="45" y="9"/>
                    <a:pt x="44" y="11"/>
                  </a:cubicBezTo>
                  <a:cubicBezTo>
                    <a:pt x="43" y="15"/>
                    <a:pt x="42" y="18"/>
                    <a:pt x="39" y="20"/>
                  </a:cubicBezTo>
                  <a:cubicBezTo>
                    <a:pt x="37" y="21"/>
                    <a:pt x="33" y="22"/>
                    <a:pt x="29" y="21"/>
                  </a:cubicBezTo>
                  <a:cubicBezTo>
                    <a:pt x="27" y="21"/>
                    <a:pt x="25" y="22"/>
                    <a:pt x="23" y="23"/>
                  </a:cubicBezTo>
                  <a:cubicBezTo>
                    <a:pt x="22" y="25"/>
                    <a:pt x="21" y="27"/>
                    <a:pt x="21" y="29"/>
                  </a:cubicBezTo>
                  <a:cubicBezTo>
                    <a:pt x="22" y="33"/>
                    <a:pt x="22" y="36"/>
                    <a:pt x="20" y="39"/>
                  </a:cubicBezTo>
                  <a:cubicBezTo>
                    <a:pt x="18" y="41"/>
                    <a:pt x="15" y="43"/>
                    <a:pt x="11" y="44"/>
                  </a:cubicBezTo>
                  <a:cubicBezTo>
                    <a:pt x="9" y="44"/>
                    <a:pt x="7" y="46"/>
                    <a:pt x="6" y="48"/>
                  </a:cubicBezTo>
                  <a:cubicBezTo>
                    <a:pt x="6" y="50"/>
                    <a:pt x="6" y="52"/>
                    <a:pt x="7" y="54"/>
                  </a:cubicBezTo>
                  <a:cubicBezTo>
                    <a:pt x="9" y="58"/>
                    <a:pt x="10" y="61"/>
                    <a:pt x="9" y="64"/>
                  </a:cubicBezTo>
                  <a:cubicBezTo>
                    <a:pt x="8" y="68"/>
                    <a:pt x="6" y="70"/>
                    <a:pt x="3" y="73"/>
                  </a:cubicBezTo>
                  <a:cubicBezTo>
                    <a:pt x="1" y="74"/>
                    <a:pt x="0" y="76"/>
                    <a:pt x="0" y="79"/>
                  </a:cubicBezTo>
                  <a:cubicBezTo>
                    <a:pt x="0" y="81"/>
                    <a:pt x="1" y="83"/>
                    <a:pt x="3" y="84"/>
                  </a:cubicBezTo>
                  <a:cubicBezTo>
                    <a:pt x="6" y="87"/>
                    <a:pt x="8" y="90"/>
                    <a:pt x="9" y="93"/>
                  </a:cubicBezTo>
                  <a:cubicBezTo>
                    <a:pt x="10" y="96"/>
                    <a:pt x="9" y="99"/>
                    <a:pt x="7" y="103"/>
                  </a:cubicBezTo>
                  <a:cubicBezTo>
                    <a:pt x="6" y="105"/>
                    <a:pt x="6" y="107"/>
                    <a:pt x="6" y="109"/>
                  </a:cubicBezTo>
                  <a:cubicBezTo>
                    <a:pt x="7" y="111"/>
                    <a:pt x="9" y="113"/>
                    <a:pt x="11" y="113"/>
                  </a:cubicBezTo>
                  <a:cubicBezTo>
                    <a:pt x="15" y="114"/>
                    <a:pt x="18" y="116"/>
                    <a:pt x="20" y="118"/>
                  </a:cubicBezTo>
                  <a:cubicBezTo>
                    <a:pt x="22" y="121"/>
                    <a:pt x="22" y="124"/>
                    <a:pt x="21" y="128"/>
                  </a:cubicBezTo>
                  <a:cubicBezTo>
                    <a:pt x="21" y="130"/>
                    <a:pt x="22" y="132"/>
                    <a:pt x="23" y="134"/>
                  </a:cubicBezTo>
                  <a:cubicBezTo>
                    <a:pt x="25" y="135"/>
                    <a:pt x="27" y="136"/>
                    <a:pt x="29" y="136"/>
                  </a:cubicBezTo>
                  <a:cubicBezTo>
                    <a:pt x="33" y="135"/>
                    <a:pt x="37" y="136"/>
                    <a:pt x="39" y="137"/>
                  </a:cubicBezTo>
                  <a:cubicBezTo>
                    <a:pt x="42" y="139"/>
                    <a:pt x="43" y="142"/>
                    <a:pt x="44" y="146"/>
                  </a:cubicBezTo>
                  <a:cubicBezTo>
                    <a:pt x="45" y="148"/>
                    <a:pt x="46" y="150"/>
                    <a:pt x="48" y="151"/>
                  </a:cubicBezTo>
                  <a:cubicBezTo>
                    <a:pt x="50" y="152"/>
                    <a:pt x="53" y="152"/>
                    <a:pt x="55" y="150"/>
                  </a:cubicBezTo>
                  <a:cubicBezTo>
                    <a:pt x="57" y="149"/>
                    <a:pt x="60" y="148"/>
                    <a:pt x="62" y="14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5AAC8413-DC6A-4D37-89B5-88329D651ED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50350" y="1927225"/>
              <a:ext cx="622300" cy="622300"/>
            </a:xfrm>
            <a:custGeom>
              <a:avLst/>
              <a:gdLst>
                <a:gd name="T0" fmla="*/ 69 w 165"/>
                <a:gd name="T1" fmla="*/ 152 h 165"/>
                <a:gd name="T2" fmla="*/ 83 w 165"/>
                <a:gd name="T3" fmla="*/ 161 h 165"/>
                <a:gd name="T4" fmla="*/ 97 w 165"/>
                <a:gd name="T5" fmla="*/ 152 h 165"/>
                <a:gd name="T6" fmla="*/ 113 w 165"/>
                <a:gd name="T7" fmla="*/ 155 h 165"/>
                <a:gd name="T8" fmla="*/ 122 w 165"/>
                <a:gd name="T9" fmla="*/ 141 h 165"/>
                <a:gd name="T10" fmla="*/ 138 w 165"/>
                <a:gd name="T11" fmla="*/ 138 h 165"/>
                <a:gd name="T12" fmla="*/ 142 w 165"/>
                <a:gd name="T13" fmla="*/ 122 h 165"/>
                <a:gd name="T14" fmla="*/ 155 w 165"/>
                <a:gd name="T15" fmla="*/ 113 h 165"/>
                <a:gd name="T16" fmla="*/ 152 w 165"/>
                <a:gd name="T17" fmla="*/ 97 h 165"/>
                <a:gd name="T18" fmla="*/ 162 w 165"/>
                <a:gd name="T19" fmla="*/ 83 h 165"/>
                <a:gd name="T20" fmla="*/ 152 w 165"/>
                <a:gd name="T21" fmla="*/ 68 h 165"/>
                <a:gd name="T22" fmla="*/ 155 w 165"/>
                <a:gd name="T23" fmla="*/ 52 h 165"/>
                <a:gd name="T24" fmla="*/ 142 w 165"/>
                <a:gd name="T25" fmla="*/ 43 h 165"/>
                <a:gd name="T26" fmla="*/ 138 w 165"/>
                <a:gd name="T27" fmla="*/ 27 h 165"/>
                <a:gd name="T28" fmla="*/ 122 w 165"/>
                <a:gd name="T29" fmla="*/ 24 h 165"/>
                <a:gd name="T30" fmla="*/ 113 w 165"/>
                <a:gd name="T31" fmla="*/ 10 h 165"/>
                <a:gd name="T32" fmla="*/ 97 w 165"/>
                <a:gd name="T33" fmla="*/ 13 h 165"/>
                <a:gd name="T34" fmla="*/ 83 w 165"/>
                <a:gd name="T35" fmla="*/ 4 h 165"/>
                <a:gd name="T36" fmla="*/ 69 w 165"/>
                <a:gd name="T37" fmla="*/ 13 h 165"/>
                <a:gd name="T38" fmla="*/ 52 w 165"/>
                <a:gd name="T39" fmla="*/ 10 h 165"/>
                <a:gd name="T40" fmla="*/ 43 w 165"/>
                <a:gd name="T41" fmla="*/ 24 h 165"/>
                <a:gd name="T42" fmla="*/ 27 w 165"/>
                <a:gd name="T43" fmla="*/ 27 h 165"/>
                <a:gd name="T44" fmla="*/ 24 w 165"/>
                <a:gd name="T45" fmla="*/ 43 h 165"/>
                <a:gd name="T46" fmla="*/ 10 w 165"/>
                <a:gd name="T47" fmla="*/ 52 h 165"/>
                <a:gd name="T48" fmla="*/ 13 w 165"/>
                <a:gd name="T49" fmla="*/ 68 h 165"/>
                <a:gd name="T50" fmla="*/ 4 w 165"/>
                <a:gd name="T51" fmla="*/ 83 h 165"/>
                <a:gd name="T52" fmla="*/ 13 w 165"/>
                <a:gd name="T53" fmla="*/ 97 h 165"/>
                <a:gd name="T54" fmla="*/ 10 w 165"/>
                <a:gd name="T55" fmla="*/ 113 h 165"/>
                <a:gd name="T56" fmla="*/ 24 w 165"/>
                <a:gd name="T57" fmla="*/ 122 h 165"/>
                <a:gd name="T58" fmla="*/ 27 w 165"/>
                <a:gd name="T59" fmla="*/ 138 h 165"/>
                <a:gd name="T60" fmla="*/ 43 w 165"/>
                <a:gd name="T61" fmla="*/ 141 h 165"/>
                <a:gd name="T62" fmla="*/ 52 w 165"/>
                <a:gd name="T63" fmla="*/ 155 h 165"/>
                <a:gd name="T64" fmla="*/ 66 w 165"/>
                <a:gd name="T65" fmla="*/ 152 h 165"/>
                <a:gd name="T66" fmla="*/ 74 w 165"/>
                <a:gd name="T67" fmla="*/ 161 h 165"/>
                <a:gd name="T68" fmla="*/ 51 w 165"/>
                <a:gd name="T69" fmla="*/ 158 h 165"/>
                <a:gd name="T70" fmla="*/ 34 w 165"/>
                <a:gd name="T71" fmla="*/ 144 h 165"/>
                <a:gd name="T72" fmla="*/ 22 w 165"/>
                <a:gd name="T73" fmla="*/ 131 h 165"/>
                <a:gd name="T74" fmla="*/ 7 w 165"/>
                <a:gd name="T75" fmla="*/ 115 h 165"/>
                <a:gd name="T76" fmla="*/ 5 w 165"/>
                <a:gd name="T77" fmla="*/ 91 h 165"/>
                <a:gd name="T78" fmla="*/ 5 w 165"/>
                <a:gd name="T79" fmla="*/ 74 h 165"/>
                <a:gd name="T80" fmla="*/ 7 w 165"/>
                <a:gd name="T81" fmla="*/ 51 h 165"/>
                <a:gd name="T82" fmla="*/ 22 w 165"/>
                <a:gd name="T83" fmla="*/ 34 h 165"/>
                <a:gd name="T84" fmla="*/ 34 w 165"/>
                <a:gd name="T85" fmla="*/ 22 h 165"/>
                <a:gd name="T86" fmla="*/ 51 w 165"/>
                <a:gd name="T87" fmla="*/ 7 h 165"/>
                <a:gd name="T88" fmla="*/ 74 w 165"/>
                <a:gd name="T89" fmla="*/ 4 h 165"/>
                <a:gd name="T90" fmla="*/ 91 w 165"/>
                <a:gd name="T91" fmla="*/ 4 h 165"/>
                <a:gd name="T92" fmla="*/ 115 w 165"/>
                <a:gd name="T93" fmla="*/ 7 h 165"/>
                <a:gd name="T94" fmla="*/ 131 w 165"/>
                <a:gd name="T95" fmla="*/ 22 h 165"/>
                <a:gd name="T96" fmla="*/ 144 w 165"/>
                <a:gd name="T97" fmla="*/ 34 h 165"/>
                <a:gd name="T98" fmla="*/ 158 w 165"/>
                <a:gd name="T99" fmla="*/ 51 h 165"/>
                <a:gd name="T100" fmla="*/ 161 w 165"/>
                <a:gd name="T101" fmla="*/ 74 h 165"/>
                <a:gd name="T102" fmla="*/ 161 w 165"/>
                <a:gd name="T103" fmla="*/ 91 h 165"/>
                <a:gd name="T104" fmla="*/ 158 w 165"/>
                <a:gd name="T105" fmla="*/ 115 h 165"/>
                <a:gd name="T106" fmla="*/ 144 w 165"/>
                <a:gd name="T107" fmla="*/ 131 h 165"/>
                <a:gd name="T108" fmla="*/ 131 w 165"/>
                <a:gd name="T109" fmla="*/ 144 h 165"/>
                <a:gd name="T110" fmla="*/ 115 w 165"/>
                <a:gd name="T111" fmla="*/ 158 h 165"/>
                <a:gd name="T112" fmla="*/ 91 w 165"/>
                <a:gd name="T113" fmla="*/ 161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65" h="165">
                  <a:moveTo>
                    <a:pt x="66" y="152"/>
                  </a:moveTo>
                  <a:cubicBezTo>
                    <a:pt x="67" y="152"/>
                    <a:pt x="68" y="152"/>
                    <a:pt x="69" y="152"/>
                  </a:cubicBezTo>
                  <a:cubicBezTo>
                    <a:pt x="72" y="153"/>
                    <a:pt x="74" y="155"/>
                    <a:pt x="77" y="158"/>
                  </a:cubicBezTo>
                  <a:cubicBezTo>
                    <a:pt x="78" y="160"/>
                    <a:pt x="80" y="161"/>
                    <a:pt x="83" y="161"/>
                  </a:cubicBezTo>
                  <a:cubicBezTo>
                    <a:pt x="85" y="161"/>
                    <a:pt x="87" y="160"/>
                    <a:pt x="88" y="158"/>
                  </a:cubicBezTo>
                  <a:cubicBezTo>
                    <a:pt x="91" y="155"/>
                    <a:pt x="94" y="153"/>
                    <a:pt x="97" y="152"/>
                  </a:cubicBezTo>
                  <a:cubicBezTo>
                    <a:pt x="100" y="151"/>
                    <a:pt x="103" y="152"/>
                    <a:pt x="107" y="154"/>
                  </a:cubicBezTo>
                  <a:cubicBezTo>
                    <a:pt x="109" y="156"/>
                    <a:pt x="111" y="156"/>
                    <a:pt x="113" y="155"/>
                  </a:cubicBezTo>
                  <a:cubicBezTo>
                    <a:pt x="115" y="154"/>
                    <a:pt x="117" y="152"/>
                    <a:pt x="117" y="150"/>
                  </a:cubicBezTo>
                  <a:cubicBezTo>
                    <a:pt x="118" y="146"/>
                    <a:pt x="120" y="143"/>
                    <a:pt x="122" y="141"/>
                  </a:cubicBezTo>
                  <a:cubicBezTo>
                    <a:pt x="125" y="140"/>
                    <a:pt x="128" y="139"/>
                    <a:pt x="132" y="140"/>
                  </a:cubicBezTo>
                  <a:cubicBezTo>
                    <a:pt x="134" y="140"/>
                    <a:pt x="136" y="139"/>
                    <a:pt x="138" y="138"/>
                  </a:cubicBezTo>
                  <a:cubicBezTo>
                    <a:pt x="140" y="136"/>
                    <a:pt x="140" y="134"/>
                    <a:pt x="140" y="132"/>
                  </a:cubicBezTo>
                  <a:cubicBezTo>
                    <a:pt x="139" y="128"/>
                    <a:pt x="140" y="125"/>
                    <a:pt x="142" y="122"/>
                  </a:cubicBezTo>
                  <a:cubicBezTo>
                    <a:pt x="143" y="120"/>
                    <a:pt x="146" y="118"/>
                    <a:pt x="150" y="117"/>
                  </a:cubicBezTo>
                  <a:cubicBezTo>
                    <a:pt x="152" y="117"/>
                    <a:pt x="154" y="115"/>
                    <a:pt x="155" y="113"/>
                  </a:cubicBezTo>
                  <a:cubicBezTo>
                    <a:pt x="156" y="111"/>
                    <a:pt x="156" y="109"/>
                    <a:pt x="155" y="107"/>
                  </a:cubicBezTo>
                  <a:cubicBezTo>
                    <a:pt x="152" y="103"/>
                    <a:pt x="152" y="100"/>
                    <a:pt x="152" y="97"/>
                  </a:cubicBezTo>
                  <a:cubicBezTo>
                    <a:pt x="153" y="94"/>
                    <a:pt x="155" y="91"/>
                    <a:pt x="159" y="88"/>
                  </a:cubicBezTo>
                  <a:cubicBezTo>
                    <a:pt x="161" y="87"/>
                    <a:pt x="162" y="85"/>
                    <a:pt x="162" y="83"/>
                  </a:cubicBezTo>
                  <a:cubicBezTo>
                    <a:pt x="162" y="80"/>
                    <a:pt x="161" y="78"/>
                    <a:pt x="159" y="77"/>
                  </a:cubicBezTo>
                  <a:cubicBezTo>
                    <a:pt x="155" y="74"/>
                    <a:pt x="153" y="72"/>
                    <a:pt x="152" y="68"/>
                  </a:cubicBezTo>
                  <a:cubicBezTo>
                    <a:pt x="152" y="65"/>
                    <a:pt x="152" y="62"/>
                    <a:pt x="155" y="58"/>
                  </a:cubicBezTo>
                  <a:cubicBezTo>
                    <a:pt x="156" y="56"/>
                    <a:pt x="156" y="54"/>
                    <a:pt x="155" y="52"/>
                  </a:cubicBezTo>
                  <a:cubicBezTo>
                    <a:pt x="154" y="50"/>
                    <a:pt x="152" y="48"/>
                    <a:pt x="150" y="48"/>
                  </a:cubicBezTo>
                  <a:cubicBezTo>
                    <a:pt x="146" y="47"/>
                    <a:pt x="143" y="45"/>
                    <a:pt x="142" y="43"/>
                  </a:cubicBezTo>
                  <a:cubicBezTo>
                    <a:pt x="140" y="40"/>
                    <a:pt x="139" y="37"/>
                    <a:pt x="140" y="33"/>
                  </a:cubicBezTo>
                  <a:cubicBezTo>
                    <a:pt x="140" y="31"/>
                    <a:pt x="140" y="29"/>
                    <a:pt x="138" y="27"/>
                  </a:cubicBezTo>
                  <a:cubicBezTo>
                    <a:pt x="136" y="26"/>
                    <a:pt x="134" y="25"/>
                    <a:pt x="132" y="25"/>
                  </a:cubicBezTo>
                  <a:cubicBezTo>
                    <a:pt x="128" y="26"/>
                    <a:pt x="125" y="25"/>
                    <a:pt x="122" y="24"/>
                  </a:cubicBezTo>
                  <a:cubicBezTo>
                    <a:pt x="120" y="22"/>
                    <a:pt x="118" y="19"/>
                    <a:pt x="117" y="15"/>
                  </a:cubicBezTo>
                  <a:cubicBezTo>
                    <a:pt x="117" y="13"/>
                    <a:pt x="115" y="11"/>
                    <a:pt x="113" y="10"/>
                  </a:cubicBezTo>
                  <a:cubicBezTo>
                    <a:pt x="111" y="9"/>
                    <a:pt x="109" y="10"/>
                    <a:pt x="107" y="11"/>
                  </a:cubicBezTo>
                  <a:cubicBezTo>
                    <a:pt x="103" y="13"/>
                    <a:pt x="100" y="14"/>
                    <a:pt x="97" y="13"/>
                  </a:cubicBezTo>
                  <a:cubicBezTo>
                    <a:pt x="94" y="12"/>
                    <a:pt x="91" y="10"/>
                    <a:pt x="88" y="7"/>
                  </a:cubicBezTo>
                  <a:cubicBezTo>
                    <a:pt x="87" y="5"/>
                    <a:pt x="85" y="4"/>
                    <a:pt x="83" y="4"/>
                  </a:cubicBezTo>
                  <a:cubicBezTo>
                    <a:pt x="80" y="4"/>
                    <a:pt x="78" y="5"/>
                    <a:pt x="77" y="7"/>
                  </a:cubicBezTo>
                  <a:cubicBezTo>
                    <a:pt x="74" y="10"/>
                    <a:pt x="72" y="12"/>
                    <a:pt x="69" y="13"/>
                  </a:cubicBezTo>
                  <a:cubicBezTo>
                    <a:pt x="66" y="14"/>
                    <a:pt x="62" y="13"/>
                    <a:pt x="59" y="11"/>
                  </a:cubicBezTo>
                  <a:cubicBezTo>
                    <a:pt x="57" y="10"/>
                    <a:pt x="54" y="9"/>
                    <a:pt x="52" y="10"/>
                  </a:cubicBezTo>
                  <a:cubicBezTo>
                    <a:pt x="50" y="11"/>
                    <a:pt x="49" y="13"/>
                    <a:pt x="48" y="15"/>
                  </a:cubicBezTo>
                  <a:cubicBezTo>
                    <a:pt x="47" y="19"/>
                    <a:pt x="46" y="22"/>
                    <a:pt x="43" y="24"/>
                  </a:cubicBezTo>
                  <a:cubicBezTo>
                    <a:pt x="41" y="25"/>
                    <a:pt x="37" y="26"/>
                    <a:pt x="33" y="25"/>
                  </a:cubicBezTo>
                  <a:cubicBezTo>
                    <a:pt x="31" y="25"/>
                    <a:pt x="29" y="26"/>
                    <a:pt x="27" y="27"/>
                  </a:cubicBezTo>
                  <a:cubicBezTo>
                    <a:pt x="26" y="29"/>
                    <a:pt x="25" y="31"/>
                    <a:pt x="25" y="33"/>
                  </a:cubicBezTo>
                  <a:cubicBezTo>
                    <a:pt x="26" y="37"/>
                    <a:pt x="26" y="40"/>
                    <a:pt x="24" y="43"/>
                  </a:cubicBezTo>
                  <a:cubicBezTo>
                    <a:pt x="22" y="45"/>
                    <a:pt x="19" y="47"/>
                    <a:pt x="15" y="48"/>
                  </a:cubicBezTo>
                  <a:cubicBezTo>
                    <a:pt x="13" y="48"/>
                    <a:pt x="11" y="50"/>
                    <a:pt x="10" y="52"/>
                  </a:cubicBezTo>
                  <a:cubicBezTo>
                    <a:pt x="10" y="54"/>
                    <a:pt x="10" y="56"/>
                    <a:pt x="11" y="58"/>
                  </a:cubicBezTo>
                  <a:cubicBezTo>
                    <a:pt x="13" y="62"/>
                    <a:pt x="14" y="65"/>
                    <a:pt x="13" y="68"/>
                  </a:cubicBezTo>
                  <a:cubicBezTo>
                    <a:pt x="12" y="72"/>
                    <a:pt x="10" y="74"/>
                    <a:pt x="7" y="77"/>
                  </a:cubicBezTo>
                  <a:cubicBezTo>
                    <a:pt x="5" y="78"/>
                    <a:pt x="4" y="80"/>
                    <a:pt x="4" y="83"/>
                  </a:cubicBezTo>
                  <a:cubicBezTo>
                    <a:pt x="4" y="85"/>
                    <a:pt x="5" y="87"/>
                    <a:pt x="7" y="88"/>
                  </a:cubicBezTo>
                  <a:cubicBezTo>
                    <a:pt x="10" y="91"/>
                    <a:pt x="12" y="94"/>
                    <a:pt x="13" y="97"/>
                  </a:cubicBezTo>
                  <a:cubicBezTo>
                    <a:pt x="14" y="100"/>
                    <a:pt x="13" y="103"/>
                    <a:pt x="11" y="107"/>
                  </a:cubicBezTo>
                  <a:cubicBezTo>
                    <a:pt x="10" y="109"/>
                    <a:pt x="10" y="111"/>
                    <a:pt x="10" y="113"/>
                  </a:cubicBezTo>
                  <a:cubicBezTo>
                    <a:pt x="11" y="115"/>
                    <a:pt x="13" y="117"/>
                    <a:pt x="15" y="117"/>
                  </a:cubicBezTo>
                  <a:cubicBezTo>
                    <a:pt x="19" y="118"/>
                    <a:pt x="22" y="120"/>
                    <a:pt x="24" y="122"/>
                  </a:cubicBezTo>
                  <a:cubicBezTo>
                    <a:pt x="26" y="125"/>
                    <a:pt x="26" y="128"/>
                    <a:pt x="25" y="132"/>
                  </a:cubicBezTo>
                  <a:cubicBezTo>
                    <a:pt x="25" y="134"/>
                    <a:pt x="26" y="136"/>
                    <a:pt x="27" y="138"/>
                  </a:cubicBezTo>
                  <a:cubicBezTo>
                    <a:pt x="29" y="139"/>
                    <a:pt x="31" y="140"/>
                    <a:pt x="33" y="140"/>
                  </a:cubicBezTo>
                  <a:cubicBezTo>
                    <a:pt x="37" y="139"/>
                    <a:pt x="41" y="140"/>
                    <a:pt x="43" y="141"/>
                  </a:cubicBezTo>
                  <a:cubicBezTo>
                    <a:pt x="46" y="143"/>
                    <a:pt x="47" y="146"/>
                    <a:pt x="48" y="150"/>
                  </a:cubicBezTo>
                  <a:cubicBezTo>
                    <a:pt x="49" y="152"/>
                    <a:pt x="50" y="154"/>
                    <a:pt x="52" y="155"/>
                  </a:cubicBezTo>
                  <a:cubicBezTo>
                    <a:pt x="54" y="156"/>
                    <a:pt x="57" y="156"/>
                    <a:pt x="59" y="154"/>
                  </a:cubicBezTo>
                  <a:cubicBezTo>
                    <a:pt x="61" y="153"/>
                    <a:pt x="64" y="152"/>
                    <a:pt x="66" y="152"/>
                  </a:cubicBezTo>
                  <a:moveTo>
                    <a:pt x="83" y="165"/>
                  </a:moveTo>
                  <a:cubicBezTo>
                    <a:pt x="79" y="165"/>
                    <a:pt x="76" y="163"/>
                    <a:pt x="74" y="161"/>
                  </a:cubicBezTo>
                  <a:cubicBezTo>
                    <a:pt x="70" y="155"/>
                    <a:pt x="66" y="154"/>
                    <a:pt x="60" y="158"/>
                  </a:cubicBezTo>
                  <a:cubicBezTo>
                    <a:pt x="57" y="159"/>
                    <a:pt x="54" y="160"/>
                    <a:pt x="51" y="158"/>
                  </a:cubicBezTo>
                  <a:cubicBezTo>
                    <a:pt x="48" y="157"/>
                    <a:pt x="45" y="154"/>
                    <a:pt x="45" y="151"/>
                  </a:cubicBezTo>
                  <a:cubicBezTo>
                    <a:pt x="43" y="145"/>
                    <a:pt x="40" y="143"/>
                    <a:pt x="34" y="144"/>
                  </a:cubicBezTo>
                  <a:cubicBezTo>
                    <a:pt x="31" y="144"/>
                    <a:pt x="27" y="143"/>
                    <a:pt x="25" y="141"/>
                  </a:cubicBezTo>
                  <a:cubicBezTo>
                    <a:pt x="22" y="138"/>
                    <a:pt x="21" y="135"/>
                    <a:pt x="22" y="131"/>
                  </a:cubicBezTo>
                  <a:cubicBezTo>
                    <a:pt x="23" y="125"/>
                    <a:pt x="21" y="122"/>
                    <a:pt x="14" y="121"/>
                  </a:cubicBezTo>
                  <a:cubicBezTo>
                    <a:pt x="11" y="120"/>
                    <a:pt x="8" y="118"/>
                    <a:pt x="7" y="115"/>
                  </a:cubicBezTo>
                  <a:cubicBezTo>
                    <a:pt x="6" y="111"/>
                    <a:pt x="6" y="108"/>
                    <a:pt x="8" y="105"/>
                  </a:cubicBezTo>
                  <a:cubicBezTo>
                    <a:pt x="11" y="99"/>
                    <a:pt x="10" y="95"/>
                    <a:pt x="5" y="91"/>
                  </a:cubicBezTo>
                  <a:cubicBezTo>
                    <a:pt x="2" y="89"/>
                    <a:pt x="0" y="86"/>
                    <a:pt x="0" y="83"/>
                  </a:cubicBezTo>
                  <a:cubicBezTo>
                    <a:pt x="0" y="79"/>
                    <a:pt x="2" y="76"/>
                    <a:pt x="5" y="74"/>
                  </a:cubicBezTo>
                  <a:cubicBezTo>
                    <a:pt x="10" y="70"/>
                    <a:pt x="11" y="66"/>
                    <a:pt x="8" y="60"/>
                  </a:cubicBezTo>
                  <a:cubicBezTo>
                    <a:pt x="6" y="57"/>
                    <a:pt x="6" y="54"/>
                    <a:pt x="7" y="51"/>
                  </a:cubicBezTo>
                  <a:cubicBezTo>
                    <a:pt x="8" y="47"/>
                    <a:pt x="11" y="45"/>
                    <a:pt x="14" y="44"/>
                  </a:cubicBezTo>
                  <a:cubicBezTo>
                    <a:pt x="21" y="43"/>
                    <a:pt x="23" y="40"/>
                    <a:pt x="22" y="34"/>
                  </a:cubicBezTo>
                  <a:cubicBezTo>
                    <a:pt x="21" y="30"/>
                    <a:pt x="22" y="27"/>
                    <a:pt x="25" y="25"/>
                  </a:cubicBezTo>
                  <a:cubicBezTo>
                    <a:pt x="27" y="22"/>
                    <a:pt x="31" y="21"/>
                    <a:pt x="34" y="22"/>
                  </a:cubicBezTo>
                  <a:cubicBezTo>
                    <a:pt x="40" y="22"/>
                    <a:pt x="43" y="20"/>
                    <a:pt x="45" y="14"/>
                  </a:cubicBezTo>
                  <a:cubicBezTo>
                    <a:pt x="45" y="11"/>
                    <a:pt x="48" y="8"/>
                    <a:pt x="51" y="7"/>
                  </a:cubicBezTo>
                  <a:cubicBezTo>
                    <a:pt x="54" y="5"/>
                    <a:pt x="57" y="6"/>
                    <a:pt x="60" y="8"/>
                  </a:cubicBezTo>
                  <a:cubicBezTo>
                    <a:pt x="66" y="11"/>
                    <a:pt x="70" y="10"/>
                    <a:pt x="74" y="4"/>
                  </a:cubicBezTo>
                  <a:cubicBezTo>
                    <a:pt x="76" y="2"/>
                    <a:pt x="79" y="0"/>
                    <a:pt x="83" y="0"/>
                  </a:cubicBezTo>
                  <a:cubicBezTo>
                    <a:pt x="86" y="0"/>
                    <a:pt x="89" y="2"/>
                    <a:pt x="91" y="4"/>
                  </a:cubicBezTo>
                  <a:cubicBezTo>
                    <a:pt x="95" y="10"/>
                    <a:pt x="99" y="11"/>
                    <a:pt x="105" y="8"/>
                  </a:cubicBezTo>
                  <a:cubicBezTo>
                    <a:pt x="108" y="6"/>
                    <a:pt x="112" y="5"/>
                    <a:pt x="115" y="7"/>
                  </a:cubicBezTo>
                  <a:cubicBezTo>
                    <a:pt x="118" y="8"/>
                    <a:pt x="120" y="11"/>
                    <a:pt x="121" y="14"/>
                  </a:cubicBezTo>
                  <a:cubicBezTo>
                    <a:pt x="122" y="20"/>
                    <a:pt x="125" y="22"/>
                    <a:pt x="131" y="22"/>
                  </a:cubicBezTo>
                  <a:cubicBezTo>
                    <a:pt x="135" y="21"/>
                    <a:pt x="138" y="22"/>
                    <a:pt x="141" y="25"/>
                  </a:cubicBezTo>
                  <a:cubicBezTo>
                    <a:pt x="143" y="27"/>
                    <a:pt x="144" y="30"/>
                    <a:pt x="144" y="34"/>
                  </a:cubicBezTo>
                  <a:cubicBezTo>
                    <a:pt x="143" y="40"/>
                    <a:pt x="145" y="43"/>
                    <a:pt x="151" y="44"/>
                  </a:cubicBezTo>
                  <a:cubicBezTo>
                    <a:pt x="154" y="45"/>
                    <a:pt x="157" y="47"/>
                    <a:pt x="158" y="51"/>
                  </a:cubicBezTo>
                  <a:cubicBezTo>
                    <a:pt x="160" y="54"/>
                    <a:pt x="160" y="57"/>
                    <a:pt x="158" y="60"/>
                  </a:cubicBezTo>
                  <a:cubicBezTo>
                    <a:pt x="154" y="66"/>
                    <a:pt x="155" y="70"/>
                    <a:pt x="161" y="74"/>
                  </a:cubicBezTo>
                  <a:cubicBezTo>
                    <a:pt x="164" y="76"/>
                    <a:pt x="165" y="79"/>
                    <a:pt x="165" y="83"/>
                  </a:cubicBezTo>
                  <a:cubicBezTo>
                    <a:pt x="165" y="86"/>
                    <a:pt x="164" y="89"/>
                    <a:pt x="161" y="91"/>
                  </a:cubicBezTo>
                  <a:cubicBezTo>
                    <a:pt x="155" y="95"/>
                    <a:pt x="154" y="99"/>
                    <a:pt x="158" y="105"/>
                  </a:cubicBezTo>
                  <a:cubicBezTo>
                    <a:pt x="160" y="108"/>
                    <a:pt x="160" y="111"/>
                    <a:pt x="158" y="115"/>
                  </a:cubicBezTo>
                  <a:cubicBezTo>
                    <a:pt x="157" y="118"/>
                    <a:pt x="154" y="120"/>
                    <a:pt x="151" y="121"/>
                  </a:cubicBezTo>
                  <a:cubicBezTo>
                    <a:pt x="145" y="122"/>
                    <a:pt x="143" y="125"/>
                    <a:pt x="144" y="131"/>
                  </a:cubicBezTo>
                  <a:cubicBezTo>
                    <a:pt x="144" y="135"/>
                    <a:pt x="143" y="138"/>
                    <a:pt x="141" y="141"/>
                  </a:cubicBezTo>
                  <a:cubicBezTo>
                    <a:pt x="138" y="143"/>
                    <a:pt x="135" y="144"/>
                    <a:pt x="131" y="144"/>
                  </a:cubicBezTo>
                  <a:cubicBezTo>
                    <a:pt x="125" y="143"/>
                    <a:pt x="122" y="145"/>
                    <a:pt x="121" y="151"/>
                  </a:cubicBezTo>
                  <a:cubicBezTo>
                    <a:pt x="120" y="154"/>
                    <a:pt x="118" y="157"/>
                    <a:pt x="115" y="158"/>
                  </a:cubicBezTo>
                  <a:cubicBezTo>
                    <a:pt x="112" y="160"/>
                    <a:pt x="108" y="159"/>
                    <a:pt x="105" y="158"/>
                  </a:cubicBezTo>
                  <a:cubicBezTo>
                    <a:pt x="99" y="154"/>
                    <a:pt x="95" y="155"/>
                    <a:pt x="91" y="161"/>
                  </a:cubicBezTo>
                  <a:cubicBezTo>
                    <a:pt x="89" y="163"/>
                    <a:pt x="86" y="165"/>
                    <a:pt x="83" y="165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2D8231BE-953A-4E2A-A95A-067728A4CC1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50350" y="1927225"/>
              <a:ext cx="622300" cy="622300"/>
            </a:xfrm>
            <a:custGeom>
              <a:avLst/>
              <a:gdLst>
                <a:gd name="T0" fmla="*/ 69 w 165"/>
                <a:gd name="T1" fmla="*/ 152 h 165"/>
                <a:gd name="T2" fmla="*/ 83 w 165"/>
                <a:gd name="T3" fmla="*/ 161 h 165"/>
                <a:gd name="T4" fmla="*/ 97 w 165"/>
                <a:gd name="T5" fmla="*/ 152 h 165"/>
                <a:gd name="T6" fmla="*/ 113 w 165"/>
                <a:gd name="T7" fmla="*/ 155 h 165"/>
                <a:gd name="T8" fmla="*/ 122 w 165"/>
                <a:gd name="T9" fmla="*/ 141 h 165"/>
                <a:gd name="T10" fmla="*/ 138 w 165"/>
                <a:gd name="T11" fmla="*/ 138 h 165"/>
                <a:gd name="T12" fmla="*/ 142 w 165"/>
                <a:gd name="T13" fmla="*/ 122 h 165"/>
                <a:gd name="T14" fmla="*/ 155 w 165"/>
                <a:gd name="T15" fmla="*/ 113 h 165"/>
                <a:gd name="T16" fmla="*/ 152 w 165"/>
                <a:gd name="T17" fmla="*/ 97 h 165"/>
                <a:gd name="T18" fmla="*/ 162 w 165"/>
                <a:gd name="T19" fmla="*/ 83 h 165"/>
                <a:gd name="T20" fmla="*/ 152 w 165"/>
                <a:gd name="T21" fmla="*/ 68 h 165"/>
                <a:gd name="T22" fmla="*/ 155 w 165"/>
                <a:gd name="T23" fmla="*/ 52 h 165"/>
                <a:gd name="T24" fmla="*/ 142 w 165"/>
                <a:gd name="T25" fmla="*/ 43 h 165"/>
                <a:gd name="T26" fmla="*/ 138 w 165"/>
                <a:gd name="T27" fmla="*/ 27 h 165"/>
                <a:gd name="T28" fmla="*/ 122 w 165"/>
                <a:gd name="T29" fmla="*/ 24 h 165"/>
                <a:gd name="T30" fmla="*/ 113 w 165"/>
                <a:gd name="T31" fmla="*/ 10 h 165"/>
                <a:gd name="T32" fmla="*/ 97 w 165"/>
                <a:gd name="T33" fmla="*/ 13 h 165"/>
                <a:gd name="T34" fmla="*/ 83 w 165"/>
                <a:gd name="T35" fmla="*/ 4 h 165"/>
                <a:gd name="T36" fmla="*/ 69 w 165"/>
                <a:gd name="T37" fmla="*/ 13 h 165"/>
                <a:gd name="T38" fmla="*/ 52 w 165"/>
                <a:gd name="T39" fmla="*/ 10 h 165"/>
                <a:gd name="T40" fmla="*/ 43 w 165"/>
                <a:gd name="T41" fmla="*/ 24 h 165"/>
                <a:gd name="T42" fmla="*/ 27 w 165"/>
                <a:gd name="T43" fmla="*/ 27 h 165"/>
                <a:gd name="T44" fmla="*/ 24 w 165"/>
                <a:gd name="T45" fmla="*/ 43 h 165"/>
                <a:gd name="T46" fmla="*/ 10 w 165"/>
                <a:gd name="T47" fmla="*/ 52 h 165"/>
                <a:gd name="T48" fmla="*/ 13 w 165"/>
                <a:gd name="T49" fmla="*/ 68 h 165"/>
                <a:gd name="T50" fmla="*/ 4 w 165"/>
                <a:gd name="T51" fmla="*/ 83 h 165"/>
                <a:gd name="T52" fmla="*/ 13 w 165"/>
                <a:gd name="T53" fmla="*/ 97 h 165"/>
                <a:gd name="T54" fmla="*/ 10 w 165"/>
                <a:gd name="T55" fmla="*/ 113 h 165"/>
                <a:gd name="T56" fmla="*/ 24 w 165"/>
                <a:gd name="T57" fmla="*/ 122 h 165"/>
                <a:gd name="T58" fmla="*/ 27 w 165"/>
                <a:gd name="T59" fmla="*/ 138 h 165"/>
                <a:gd name="T60" fmla="*/ 43 w 165"/>
                <a:gd name="T61" fmla="*/ 141 h 165"/>
                <a:gd name="T62" fmla="*/ 52 w 165"/>
                <a:gd name="T63" fmla="*/ 155 h 165"/>
                <a:gd name="T64" fmla="*/ 66 w 165"/>
                <a:gd name="T65" fmla="*/ 152 h 165"/>
                <a:gd name="T66" fmla="*/ 74 w 165"/>
                <a:gd name="T67" fmla="*/ 161 h 165"/>
                <a:gd name="T68" fmla="*/ 51 w 165"/>
                <a:gd name="T69" fmla="*/ 158 h 165"/>
                <a:gd name="T70" fmla="*/ 34 w 165"/>
                <a:gd name="T71" fmla="*/ 144 h 165"/>
                <a:gd name="T72" fmla="*/ 22 w 165"/>
                <a:gd name="T73" fmla="*/ 131 h 165"/>
                <a:gd name="T74" fmla="*/ 7 w 165"/>
                <a:gd name="T75" fmla="*/ 115 h 165"/>
                <a:gd name="T76" fmla="*/ 5 w 165"/>
                <a:gd name="T77" fmla="*/ 91 h 165"/>
                <a:gd name="T78" fmla="*/ 5 w 165"/>
                <a:gd name="T79" fmla="*/ 74 h 165"/>
                <a:gd name="T80" fmla="*/ 7 w 165"/>
                <a:gd name="T81" fmla="*/ 51 h 165"/>
                <a:gd name="T82" fmla="*/ 22 w 165"/>
                <a:gd name="T83" fmla="*/ 34 h 165"/>
                <a:gd name="T84" fmla="*/ 34 w 165"/>
                <a:gd name="T85" fmla="*/ 22 h 165"/>
                <a:gd name="T86" fmla="*/ 51 w 165"/>
                <a:gd name="T87" fmla="*/ 7 h 165"/>
                <a:gd name="T88" fmla="*/ 74 w 165"/>
                <a:gd name="T89" fmla="*/ 4 h 165"/>
                <a:gd name="T90" fmla="*/ 91 w 165"/>
                <a:gd name="T91" fmla="*/ 4 h 165"/>
                <a:gd name="T92" fmla="*/ 115 w 165"/>
                <a:gd name="T93" fmla="*/ 7 h 165"/>
                <a:gd name="T94" fmla="*/ 131 w 165"/>
                <a:gd name="T95" fmla="*/ 22 h 165"/>
                <a:gd name="T96" fmla="*/ 144 w 165"/>
                <a:gd name="T97" fmla="*/ 34 h 165"/>
                <a:gd name="T98" fmla="*/ 158 w 165"/>
                <a:gd name="T99" fmla="*/ 51 h 165"/>
                <a:gd name="T100" fmla="*/ 161 w 165"/>
                <a:gd name="T101" fmla="*/ 74 h 165"/>
                <a:gd name="T102" fmla="*/ 161 w 165"/>
                <a:gd name="T103" fmla="*/ 91 h 165"/>
                <a:gd name="T104" fmla="*/ 158 w 165"/>
                <a:gd name="T105" fmla="*/ 115 h 165"/>
                <a:gd name="T106" fmla="*/ 144 w 165"/>
                <a:gd name="T107" fmla="*/ 131 h 165"/>
                <a:gd name="T108" fmla="*/ 131 w 165"/>
                <a:gd name="T109" fmla="*/ 144 h 165"/>
                <a:gd name="T110" fmla="*/ 115 w 165"/>
                <a:gd name="T111" fmla="*/ 158 h 165"/>
                <a:gd name="T112" fmla="*/ 91 w 165"/>
                <a:gd name="T113" fmla="*/ 161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65" h="165">
                  <a:moveTo>
                    <a:pt x="66" y="152"/>
                  </a:moveTo>
                  <a:cubicBezTo>
                    <a:pt x="67" y="152"/>
                    <a:pt x="68" y="152"/>
                    <a:pt x="69" y="152"/>
                  </a:cubicBezTo>
                  <a:cubicBezTo>
                    <a:pt x="72" y="153"/>
                    <a:pt x="74" y="155"/>
                    <a:pt x="77" y="158"/>
                  </a:cubicBezTo>
                  <a:cubicBezTo>
                    <a:pt x="78" y="160"/>
                    <a:pt x="80" y="161"/>
                    <a:pt x="83" y="161"/>
                  </a:cubicBezTo>
                  <a:cubicBezTo>
                    <a:pt x="85" y="161"/>
                    <a:pt x="87" y="160"/>
                    <a:pt x="88" y="158"/>
                  </a:cubicBezTo>
                  <a:cubicBezTo>
                    <a:pt x="91" y="155"/>
                    <a:pt x="94" y="153"/>
                    <a:pt x="97" y="152"/>
                  </a:cubicBezTo>
                  <a:cubicBezTo>
                    <a:pt x="100" y="151"/>
                    <a:pt x="103" y="152"/>
                    <a:pt x="107" y="154"/>
                  </a:cubicBezTo>
                  <a:cubicBezTo>
                    <a:pt x="109" y="156"/>
                    <a:pt x="111" y="156"/>
                    <a:pt x="113" y="155"/>
                  </a:cubicBezTo>
                  <a:cubicBezTo>
                    <a:pt x="115" y="154"/>
                    <a:pt x="117" y="152"/>
                    <a:pt x="117" y="150"/>
                  </a:cubicBezTo>
                  <a:cubicBezTo>
                    <a:pt x="118" y="146"/>
                    <a:pt x="120" y="143"/>
                    <a:pt x="122" y="141"/>
                  </a:cubicBezTo>
                  <a:cubicBezTo>
                    <a:pt x="125" y="140"/>
                    <a:pt x="128" y="139"/>
                    <a:pt x="132" y="140"/>
                  </a:cubicBezTo>
                  <a:cubicBezTo>
                    <a:pt x="134" y="140"/>
                    <a:pt x="136" y="139"/>
                    <a:pt x="138" y="138"/>
                  </a:cubicBezTo>
                  <a:cubicBezTo>
                    <a:pt x="140" y="136"/>
                    <a:pt x="140" y="134"/>
                    <a:pt x="140" y="132"/>
                  </a:cubicBezTo>
                  <a:cubicBezTo>
                    <a:pt x="139" y="128"/>
                    <a:pt x="140" y="125"/>
                    <a:pt x="142" y="122"/>
                  </a:cubicBezTo>
                  <a:cubicBezTo>
                    <a:pt x="143" y="120"/>
                    <a:pt x="146" y="118"/>
                    <a:pt x="150" y="117"/>
                  </a:cubicBezTo>
                  <a:cubicBezTo>
                    <a:pt x="152" y="117"/>
                    <a:pt x="154" y="115"/>
                    <a:pt x="155" y="113"/>
                  </a:cubicBezTo>
                  <a:cubicBezTo>
                    <a:pt x="156" y="111"/>
                    <a:pt x="156" y="109"/>
                    <a:pt x="155" y="107"/>
                  </a:cubicBezTo>
                  <a:cubicBezTo>
                    <a:pt x="152" y="103"/>
                    <a:pt x="152" y="100"/>
                    <a:pt x="152" y="97"/>
                  </a:cubicBezTo>
                  <a:cubicBezTo>
                    <a:pt x="153" y="94"/>
                    <a:pt x="155" y="91"/>
                    <a:pt x="159" y="88"/>
                  </a:cubicBezTo>
                  <a:cubicBezTo>
                    <a:pt x="161" y="87"/>
                    <a:pt x="162" y="85"/>
                    <a:pt x="162" y="83"/>
                  </a:cubicBezTo>
                  <a:cubicBezTo>
                    <a:pt x="162" y="80"/>
                    <a:pt x="161" y="78"/>
                    <a:pt x="159" y="77"/>
                  </a:cubicBezTo>
                  <a:cubicBezTo>
                    <a:pt x="155" y="74"/>
                    <a:pt x="153" y="72"/>
                    <a:pt x="152" y="68"/>
                  </a:cubicBezTo>
                  <a:cubicBezTo>
                    <a:pt x="152" y="65"/>
                    <a:pt x="152" y="62"/>
                    <a:pt x="155" y="58"/>
                  </a:cubicBezTo>
                  <a:cubicBezTo>
                    <a:pt x="156" y="56"/>
                    <a:pt x="156" y="54"/>
                    <a:pt x="155" y="52"/>
                  </a:cubicBezTo>
                  <a:cubicBezTo>
                    <a:pt x="154" y="50"/>
                    <a:pt x="152" y="48"/>
                    <a:pt x="150" y="48"/>
                  </a:cubicBezTo>
                  <a:cubicBezTo>
                    <a:pt x="146" y="47"/>
                    <a:pt x="143" y="45"/>
                    <a:pt x="142" y="43"/>
                  </a:cubicBezTo>
                  <a:cubicBezTo>
                    <a:pt x="140" y="40"/>
                    <a:pt x="139" y="37"/>
                    <a:pt x="140" y="33"/>
                  </a:cubicBezTo>
                  <a:cubicBezTo>
                    <a:pt x="140" y="31"/>
                    <a:pt x="140" y="29"/>
                    <a:pt x="138" y="27"/>
                  </a:cubicBezTo>
                  <a:cubicBezTo>
                    <a:pt x="136" y="26"/>
                    <a:pt x="134" y="25"/>
                    <a:pt x="132" y="25"/>
                  </a:cubicBezTo>
                  <a:cubicBezTo>
                    <a:pt x="128" y="26"/>
                    <a:pt x="125" y="25"/>
                    <a:pt x="122" y="24"/>
                  </a:cubicBezTo>
                  <a:cubicBezTo>
                    <a:pt x="120" y="22"/>
                    <a:pt x="118" y="19"/>
                    <a:pt x="117" y="15"/>
                  </a:cubicBezTo>
                  <a:cubicBezTo>
                    <a:pt x="117" y="13"/>
                    <a:pt x="115" y="11"/>
                    <a:pt x="113" y="10"/>
                  </a:cubicBezTo>
                  <a:cubicBezTo>
                    <a:pt x="111" y="9"/>
                    <a:pt x="109" y="10"/>
                    <a:pt x="107" y="11"/>
                  </a:cubicBezTo>
                  <a:cubicBezTo>
                    <a:pt x="103" y="13"/>
                    <a:pt x="100" y="14"/>
                    <a:pt x="97" y="13"/>
                  </a:cubicBezTo>
                  <a:cubicBezTo>
                    <a:pt x="94" y="12"/>
                    <a:pt x="91" y="10"/>
                    <a:pt x="88" y="7"/>
                  </a:cubicBezTo>
                  <a:cubicBezTo>
                    <a:pt x="87" y="5"/>
                    <a:pt x="85" y="4"/>
                    <a:pt x="83" y="4"/>
                  </a:cubicBezTo>
                  <a:cubicBezTo>
                    <a:pt x="80" y="4"/>
                    <a:pt x="78" y="5"/>
                    <a:pt x="77" y="7"/>
                  </a:cubicBezTo>
                  <a:cubicBezTo>
                    <a:pt x="74" y="10"/>
                    <a:pt x="72" y="12"/>
                    <a:pt x="69" y="13"/>
                  </a:cubicBezTo>
                  <a:cubicBezTo>
                    <a:pt x="66" y="14"/>
                    <a:pt x="62" y="13"/>
                    <a:pt x="59" y="11"/>
                  </a:cubicBezTo>
                  <a:cubicBezTo>
                    <a:pt x="57" y="10"/>
                    <a:pt x="54" y="9"/>
                    <a:pt x="52" y="10"/>
                  </a:cubicBezTo>
                  <a:cubicBezTo>
                    <a:pt x="50" y="11"/>
                    <a:pt x="49" y="13"/>
                    <a:pt x="48" y="15"/>
                  </a:cubicBezTo>
                  <a:cubicBezTo>
                    <a:pt x="47" y="19"/>
                    <a:pt x="46" y="22"/>
                    <a:pt x="43" y="24"/>
                  </a:cubicBezTo>
                  <a:cubicBezTo>
                    <a:pt x="41" y="25"/>
                    <a:pt x="37" y="26"/>
                    <a:pt x="33" y="25"/>
                  </a:cubicBezTo>
                  <a:cubicBezTo>
                    <a:pt x="31" y="25"/>
                    <a:pt x="29" y="26"/>
                    <a:pt x="27" y="27"/>
                  </a:cubicBezTo>
                  <a:cubicBezTo>
                    <a:pt x="26" y="29"/>
                    <a:pt x="25" y="31"/>
                    <a:pt x="25" y="33"/>
                  </a:cubicBezTo>
                  <a:cubicBezTo>
                    <a:pt x="26" y="37"/>
                    <a:pt x="26" y="40"/>
                    <a:pt x="24" y="43"/>
                  </a:cubicBezTo>
                  <a:cubicBezTo>
                    <a:pt x="22" y="45"/>
                    <a:pt x="19" y="47"/>
                    <a:pt x="15" y="48"/>
                  </a:cubicBezTo>
                  <a:cubicBezTo>
                    <a:pt x="13" y="48"/>
                    <a:pt x="11" y="50"/>
                    <a:pt x="10" y="52"/>
                  </a:cubicBezTo>
                  <a:cubicBezTo>
                    <a:pt x="10" y="54"/>
                    <a:pt x="10" y="56"/>
                    <a:pt x="11" y="58"/>
                  </a:cubicBezTo>
                  <a:cubicBezTo>
                    <a:pt x="13" y="62"/>
                    <a:pt x="14" y="65"/>
                    <a:pt x="13" y="68"/>
                  </a:cubicBezTo>
                  <a:cubicBezTo>
                    <a:pt x="12" y="72"/>
                    <a:pt x="10" y="74"/>
                    <a:pt x="7" y="77"/>
                  </a:cubicBezTo>
                  <a:cubicBezTo>
                    <a:pt x="5" y="78"/>
                    <a:pt x="4" y="80"/>
                    <a:pt x="4" y="83"/>
                  </a:cubicBezTo>
                  <a:cubicBezTo>
                    <a:pt x="4" y="85"/>
                    <a:pt x="5" y="87"/>
                    <a:pt x="7" y="88"/>
                  </a:cubicBezTo>
                  <a:cubicBezTo>
                    <a:pt x="10" y="91"/>
                    <a:pt x="12" y="94"/>
                    <a:pt x="13" y="97"/>
                  </a:cubicBezTo>
                  <a:cubicBezTo>
                    <a:pt x="14" y="100"/>
                    <a:pt x="13" y="103"/>
                    <a:pt x="11" y="107"/>
                  </a:cubicBezTo>
                  <a:cubicBezTo>
                    <a:pt x="10" y="109"/>
                    <a:pt x="10" y="111"/>
                    <a:pt x="10" y="113"/>
                  </a:cubicBezTo>
                  <a:cubicBezTo>
                    <a:pt x="11" y="115"/>
                    <a:pt x="13" y="117"/>
                    <a:pt x="15" y="117"/>
                  </a:cubicBezTo>
                  <a:cubicBezTo>
                    <a:pt x="19" y="118"/>
                    <a:pt x="22" y="120"/>
                    <a:pt x="24" y="122"/>
                  </a:cubicBezTo>
                  <a:cubicBezTo>
                    <a:pt x="26" y="125"/>
                    <a:pt x="26" y="128"/>
                    <a:pt x="25" y="132"/>
                  </a:cubicBezTo>
                  <a:cubicBezTo>
                    <a:pt x="25" y="134"/>
                    <a:pt x="26" y="136"/>
                    <a:pt x="27" y="138"/>
                  </a:cubicBezTo>
                  <a:cubicBezTo>
                    <a:pt x="29" y="139"/>
                    <a:pt x="31" y="140"/>
                    <a:pt x="33" y="140"/>
                  </a:cubicBezTo>
                  <a:cubicBezTo>
                    <a:pt x="37" y="139"/>
                    <a:pt x="41" y="140"/>
                    <a:pt x="43" y="141"/>
                  </a:cubicBezTo>
                  <a:cubicBezTo>
                    <a:pt x="46" y="143"/>
                    <a:pt x="47" y="146"/>
                    <a:pt x="48" y="150"/>
                  </a:cubicBezTo>
                  <a:cubicBezTo>
                    <a:pt x="49" y="152"/>
                    <a:pt x="50" y="154"/>
                    <a:pt x="52" y="155"/>
                  </a:cubicBezTo>
                  <a:cubicBezTo>
                    <a:pt x="54" y="156"/>
                    <a:pt x="57" y="156"/>
                    <a:pt x="59" y="154"/>
                  </a:cubicBezTo>
                  <a:cubicBezTo>
                    <a:pt x="61" y="153"/>
                    <a:pt x="64" y="152"/>
                    <a:pt x="66" y="152"/>
                  </a:cubicBezTo>
                  <a:close/>
                  <a:moveTo>
                    <a:pt x="83" y="165"/>
                  </a:moveTo>
                  <a:cubicBezTo>
                    <a:pt x="79" y="165"/>
                    <a:pt x="76" y="163"/>
                    <a:pt x="74" y="161"/>
                  </a:cubicBezTo>
                  <a:cubicBezTo>
                    <a:pt x="70" y="155"/>
                    <a:pt x="66" y="154"/>
                    <a:pt x="60" y="158"/>
                  </a:cubicBezTo>
                  <a:cubicBezTo>
                    <a:pt x="57" y="159"/>
                    <a:pt x="54" y="160"/>
                    <a:pt x="51" y="158"/>
                  </a:cubicBezTo>
                  <a:cubicBezTo>
                    <a:pt x="48" y="157"/>
                    <a:pt x="45" y="154"/>
                    <a:pt x="45" y="151"/>
                  </a:cubicBezTo>
                  <a:cubicBezTo>
                    <a:pt x="43" y="145"/>
                    <a:pt x="40" y="143"/>
                    <a:pt x="34" y="144"/>
                  </a:cubicBezTo>
                  <a:cubicBezTo>
                    <a:pt x="31" y="144"/>
                    <a:pt x="27" y="143"/>
                    <a:pt x="25" y="141"/>
                  </a:cubicBezTo>
                  <a:cubicBezTo>
                    <a:pt x="22" y="138"/>
                    <a:pt x="21" y="135"/>
                    <a:pt x="22" y="131"/>
                  </a:cubicBezTo>
                  <a:cubicBezTo>
                    <a:pt x="23" y="125"/>
                    <a:pt x="21" y="122"/>
                    <a:pt x="14" y="121"/>
                  </a:cubicBezTo>
                  <a:cubicBezTo>
                    <a:pt x="11" y="120"/>
                    <a:pt x="8" y="118"/>
                    <a:pt x="7" y="115"/>
                  </a:cubicBezTo>
                  <a:cubicBezTo>
                    <a:pt x="6" y="111"/>
                    <a:pt x="6" y="108"/>
                    <a:pt x="8" y="105"/>
                  </a:cubicBezTo>
                  <a:cubicBezTo>
                    <a:pt x="11" y="99"/>
                    <a:pt x="10" y="95"/>
                    <a:pt x="5" y="91"/>
                  </a:cubicBezTo>
                  <a:cubicBezTo>
                    <a:pt x="2" y="89"/>
                    <a:pt x="0" y="86"/>
                    <a:pt x="0" y="83"/>
                  </a:cubicBezTo>
                  <a:cubicBezTo>
                    <a:pt x="0" y="79"/>
                    <a:pt x="2" y="76"/>
                    <a:pt x="5" y="74"/>
                  </a:cubicBezTo>
                  <a:cubicBezTo>
                    <a:pt x="10" y="70"/>
                    <a:pt x="11" y="66"/>
                    <a:pt x="8" y="60"/>
                  </a:cubicBezTo>
                  <a:cubicBezTo>
                    <a:pt x="6" y="57"/>
                    <a:pt x="6" y="54"/>
                    <a:pt x="7" y="51"/>
                  </a:cubicBezTo>
                  <a:cubicBezTo>
                    <a:pt x="8" y="47"/>
                    <a:pt x="11" y="45"/>
                    <a:pt x="14" y="44"/>
                  </a:cubicBezTo>
                  <a:cubicBezTo>
                    <a:pt x="21" y="43"/>
                    <a:pt x="23" y="40"/>
                    <a:pt x="22" y="34"/>
                  </a:cubicBezTo>
                  <a:cubicBezTo>
                    <a:pt x="21" y="30"/>
                    <a:pt x="22" y="27"/>
                    <a:pt x="25" y="25"/>
                  </a:cubicBezTo>
                  <a:cubicBezTo>
                    <a:pt x="27" y="22"/>
                    <a:pt x="31" y="21"/>
                    <a:pt x="34" y="22"/>
                  </a:cubicBezTo>
                  <a:cubicBezTo>
                    <a:pt x="40" y="22"/>
                    <a:pt x="43" y="20"/>
                    <a:pt x="45" y="14"/>
                  </a:cubicBezTo>
                  <a:cubicBezTo>
                    <a:pt x="45" y="11"/>
                    <a:pt x="48" y="8"/>
                    <a:pt x="51" y="7"/>
                  </a:cubicBezTo>
                  <a:cubicBezTo>
                    <a:pt x="54" y="5"/>
                    <a:pt x="57" y="6"/>
                    <a:pt x="60" y="8"/>
                  </a:cubicBezTo>
                  <a:cubicBezTo>
                    <a:pt x="66" y="11"/>
                    <a:pt x="70" y="10"/>
                    <a:pt x="74" y="4"/>
                  </a:cubicBezTo>
                  <a:cubicBezTo>
                    <a:pt x="76" y="2"/>
                    <a:pt x="79" y="0"/>
                    <a:pt x="83" y="0"/>
                  </a:cubicBezTo>
                  <a:cubicBezTo>
                    <a:pt x="86" y="0"/>
                    <a:pt x="89" y="2"/>
                    <a:pt x="91" y="4"/>
                  </a:cubicBezTo>
                  <a:cubicBezTo>
                    <a:pt x="95" y="10"/>
                    <a:pt x="99" y="11"/>
                    <a:pt x="105" y="8"/>
                  </a:cubicBezTo>
                  <a:cubicBezTo>
                    <a:pt x="108" y="6"/>
                    <a:pt x="112" y="5"/>
                    <a:pt x="115" y="7"/>
                  </a:cubicBezTo>
                  <a:cubicBezTo>
                    <a:pt x="118" y="8"/>
                    <a:pt x="120" y="11"/>
                    <a:pt x="121" y="14"/>
                  </a:cubicBezTo>
                  <a:cubicBezTo>
                    <a:pt x="122" y="20"/>
                    <a:pt x="125" y="22"/>
                    <a:pt x="131" y="22"/>
                  </a:cubicBezTo>
                  <a:cubicBezTo>
                    <a:pt x="135" y="21"/>
                    <a:pt x="138" y="22"/>
                    <a:pt x="141" y="25"/>
                  </a:cubicBezTo>
                  <a:cubicBezTo>
                    <a:pt x="143" y="27"/>
                    <a:pt x="144" y="30"/>
                    <a:pt x="144" y="34"/>
                  </a:cubicBezTo>
                  <a:cubicBezTo>
                    <a:pt x="143" y="40"/>
                    <a:pt x="145" y="43"/>
                    <a:pt x="151" y="44"/>
                  </a:cubicBezTo>
                  <a:cubicBezTo>
                    <a:pt x="154" y="45"/>
                    <a:pt x="157" y="47"/>
                    <a:pt x="158" y="51"/>
                  </a:cubicBezTo>
                  <a:cubicBezTo>
                    <a:pt x="160" y="54"/>
                    <a:pt x="160" y="57"/>
                    <a:pt x="158" y="60"/>
                  </a:cubicBezTo>
                  <a:cubicBezTo>
                    <a:pt x="154" y="66"/>
                    <a:pt x="155" y="70"/>
                    <a:pt x="161" y="74"/>
                  </a:cubicBezTo>
                  <a:cubicBezTo>
                    <a:pt x="164" y="76"/>
                    <a:pt x="165" y="79"/>
                    <a:pt x="165" y="83"/>
                  </a:cubicBezTo>
                  <a:cubicBezTo>
                    <a:pt x="165" y="86"/>
                    <a:pt x="164" y="89"/>
                    <a:pt x="161" y="91"/>
                  </a:cubicBezTo>
                  <a:cubicBezTo>
                    <a:pt x="155" y="95"/>
                    <a:pt x="154" y="99"/>
                    <a:pt x="158" y="105"/>
                  </a:cubicBezTo>
                  <a:cubicBezTo>
                    <a:pt x="160" y="108"/>
                    <a:pt x="160" y="111"/>
                    <a:pt x="158" y="115"/>
                  </a:cubicBezTo>
                  <a:cubicBezTo>
                    <a:pt x="157" y="118"/>
                    <a:pt x="154" y="120"/>
                    <a:pt x="151" y="121"/>
                  </a:cubicBezTo>
                  <a:cubicBezTo>
                    <a:pt x="145" y="122"/>
                    <a:pt x="143" y="125"/>
                    <a:pt x="144" y="131"/>
                  </a:cubicBezTo>
                  <a:cubicBezTo>
                    <a:pt x="144" y="135"/>
                    <a:pt x="143" y="138"/>
                    <a:pt x="141" y="141"/>
                  </a:cubicBezTo>
                  <a:cubicBezTo>
                    <a:pt x="138" y="143"/>
                    <a:pt x="135" y="144"/>
                    <a:pt x="131" y="144"/>
                  </a:cubicBezTo>
                  <a:cubicBezTo>
                    <a:pt x="125" y="143"/>
                    <a:pt x="122" y="145"/>
                    <a:pt x="121" y="151"/>
                  </a:cubicBezTo>
                  <a:cubicBezTo>
                    <a:pt x="120" y="154"/>
                    <a:pt x="118" y="157"/>
                    <a:pt x="115" y="158"/>
                  </a:cubicBezTo>
                  <a:cubicBezTo>
                    <a:pt x="112" y="160"/>
                    <a:pt x="108" y="159"/>
                    <a:pt x="105" y="158"/>
                  </a:cubicBezTo>
                  <a:cubicBezTo>
                    <a:pt x="99" y="154"/>
                    <a:pt x="95" y="155"/>
                    <a:pt x="91" y="161"/>
                  </a:cubicBezTo>
                  <a:cubicBezTo>
                    <a:pt x="89" y="163"/>
                    <a:pt x="86" y="165"/>
                    <a:pt x="83" y="165"/>
                  </a:cubicBezTo>
                  <a:close/>
                </a:path>
              </a:pathLst>
            </a:custGeom>
            <a:noFill/>
            <a:ln w="7938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F8713F53-4CAB-43FB-835D-F92335EF0B81}"/>
                </a:ext>
              </a:extLst>
            </p:cNvPr>
            <p:cNvSpPr>
              <a:spLocks/>
            </p:cNvSpPr>
            <p:nvPr/>
          </p:nvSpPr>
          <p:spPr bwMode="auto">
            <a:xfrm>
              <a:off x="9251950" y="2028825"/>
              <a:ext cx="419100" cy="419100"/>
            </a:xfrm>
            <a:custGeom>
              <a:avLst/>
              <a:gdLst>
                <a:gd name="T0" fmla="*/ 111 w 111"/>
                <a:gd name="T1" fmla="*/ 56 h 111"/>
                <a:gd name="T2" fmla="*/ 95 w 111"/>
                <a:gd name="T3" fmla="*/ 95 h 111"/>
                <a:gd name="T4" fmla="*/ 56 w 111"/>
                <a:gd name="T5" fmla="*/ 111 h 111"/>
                <a:gd name="T6" fmla="*/ 16 w 111"/>
                <a:gd name="T7" fmla="*/ 95 h 111"/>
                <a:gd name="T8" fmla="*/ 0 w 111"/>
                <a:gd name="T9" fmla="*/ 56 h 111"/>
                <a:gd name="T10" fmla="*/ 16 w 111"/>
                <a:gd name="T11" fmla="*/ 16 h 111"/>
                <a:gd name="T12" fmla="*/ 56 w 111"/>
                <a:gd name="T13" fmla="*/ 0 h 111"/>
                <a:gd name="T14" fmla="*/ 95 w 111"/>
                <a:gd name="T15" fmla="*/ 16 h 111"/>
                <a:gd name="T16" fmla="*/ 111 w 111"/>
                <a:gd name="T17" fmla="*/ 56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1" h="111">
                  <a:moveTo>
                    <a:pt x="111" y="56"/>
                  </a:moveTo>
                  <a:cubicBezTo>
                    <a:pt x="111" y="71"/>
                    <a:pt x="105" y="85"/>
                    <a:pt x="95" y="95"/>
                  </a:cubicBezTo>
                  <a:cubicBezTo>
                    <a:pt x="85" y="105"/>
                    <a:pt x="71" y="111"/>
                    <a:pt x="56" y="111"/>
                  </a:cubicBezTo>
                  <a:cubicBezTo>
                    <a:pt x="40" y="111"/>
                    <a:pt x="27" y="105"/>
                    <a:pt x="16" y="95"/>
                  </a:cubicBezTo>
                  <a:cubicBezTo>
                    <a:pt x="6" y="85"/>
                    <a:pt x="0" y="71"/>
                    <a:pt x="0" y="56"/>
                  </a:cubicBezTo>
                  <a:cubicBezTo>
                    <a:pt x="0" y="40"/>
                    <a:pt x="6" y="26"/>
                    <a:pt x="16" y="16"/>
                  </a:cubicBezTo>
                  <a:cubicBezTo>
                    <a:pt x="27" y="6"/>
                    <a:pt x="40" y="0"/>
                    <a:pt x="56" y="0"/>
                  </a:cubicBezTo>
                  <a:cubicBezTo>
                    <a:pt x="71" y="0"/>
                    <a:pt x="85" y="6"/>
                    <a:pt x="95" y="16"/>
                  </a:cubicBezTo>
                  <a:cubicBezTo>
                    <a:pt x="105" y="26"/>
                    <a:pt x="111" y="40"/>
                    <a:pt x="111" y="5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1250E0DB-D033-46B8-BF14-92E94D4D3A9E}"/>
                </a:ext>
              </a:extLst>
            </p:cNvPr>
            <p:cNvSpPr>
              <a:spLocks/>
            </p:cNvSpPr>
            <p:nvPr/>
          </p:nvSpPr>
          <p:spPr bwMode="auto">
            <a:xfrm>
              <a:off x="9251950" y="2028825"/>
              <a:ext cx="419100" cy="419100"/>
            </a:xfrm>
            <a:custGeom>
              <a:avLst/>
              <a:gdLst>
                <a:gd name="T0" fmla="*/ 111 w 111"/>
                <a:gd name="T1" fmla="*/ 56 h 111"/>
                <a:gd name="T2" fmla="*/ 95 w 111"/>
                <a:gd name="T3" fmla="*/ 95 h 111"/>
                <a:gd name="T4" fmla="*/ 56 w 111"/>
                <a:gd name="T5" fmla="*/ 111 h 111"/>
                <a:gd name="T6" fmla="*/ 16 w 111"/>
                <a:gd name="T7" fmla="*/ 95 h 111"/>
                <a:gd name="T8" fmla="*/ 0 w 111"/>
                <a:gd name="T9" fmla="*/ 56 h 111"/>
                <a:gd name="T10" fmla="*/ 16 w 111"/>
                <a:gd name="T11" fmla="*/ 16 h 111"/>
                <a:gd name="T12" fmla="*/ 56 w 111"/>
                <a:gd name="T13" fmla="*/ 0 h 111"/>
                <a:gd name="T14" fmla="*/ 95 w 111"/>
                <a:gd name="T15" fmla="*/ 16 h 111"/>
                <a:gd name="T16" fmla="*/ 111 w 111"/>
                <a:gd name="T17" fmla="*/ 56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1" h="111">
                  <a:moveTo>
                    <a:pt x="111" y="56"/>
                  </a:moveTo>
                  <a:cubicBezTo>
                    <a:pt x="111" y="71"/>
                    <a:pt x="105" y="85"/>
                    <a:pt x="95" y="95"/>
                  </a:cubicBezTo>
                  <a:cubicBezTo>
                    <a:pt x="85" y="105"/>
                    <a:pt x="71" y="111"/>
                    <a:pt x="56" y="111"/>
                  </a:cubicBezTo>
                  <a:cubicBezTo>
                    <a:pt x="40" y="111"/>
                    <a:pt x="27" y="105"/>
                    <a:pt x="16" y="95"/>
                  </a:cubicBezTo>
                  <a:cubicBezTo>
                    <a:pt x="6" y="85"/>
                    <a:pt x="0" y="71"/>
                    <a:pt x="0" y="56"/>
                  </a:cubicBezTo>
                  <a:cubicBezTo>
                    <a:pt x="0" y="40"/>
                    <a:pt x="6" y="26"/>
                    <a:pt x="16" y="16"/>
                  </a:cubicBezTo>
                  <a:cubicBezTo>
                    <a:pt x="27" y="6"/>
                    <a:pt x="40" y="0"/>
                    <a:pt x="56" y="0"/>
                  </a:cubicBezTo>
                  <a:cubicBezTo>
                    <a:pt x="71" y="0"/>
                    <a:pt x="85" y="6"/>
                    <a:pt x="95" y="16"/>
                  </a:cubicBezTo>
                  <a:cubicBezTo>
                    <a:pt x="105" y="26"/>
                    <a:pt x="111" y="40"/>
                    <a:pt x="111" y="56"/>
                  </a:cubicBezTo>
                  <a:close/>
                </a:path>
              </a:pathLst>
            </a:custGeom>
            <a:noFill/>
            <a:ln w="4763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B4C01FF8-01AB-43A9-A4EE-B10A84B99C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44013" y="2020888"/>
              <a:ext cx="438150" cy="433388"/>
            </a:xfrm>
            <a:custGeom>
              <a:avLst/>
              <a:gdLst>
                <a:gd name="T0" fmla="*/ 58 w 116"/>
                <a:gd name="T1" fmla="*/ 4 h 115"/>
                <a:gd name="T2" fmla="*/ 20 w 116"/>
                <a:gd name="T3" fmla="*/ 20 h 115"/>
                <a:gd name="T4" fmla="*/ 5 w 116"/>
                <a:gd name="T5" fmla="*/ 58 h 115"/>
                <a:gd name="T6" fmla="*/ 20 w 116"/>
                <a:gd name="T7" fmla="*/ 95 h 115"/>
                <a:gd name="T8" fmla="*/ 58 w 116"/>
                <a:gd name="T9" fmla="*/ 111 h 115"/>
                <a:gd name="T10" fmla="*/ 95 w 116"/>
                <a:gd name="T11" fmla="*/ 95 h 115"/>
                <a:gd name="T12" fmla="*/ 111 w 116"/>
                <a:gd name="T13" fmla="*/ 58 h 115"/>
                <a:gd name="T14" fmla="*/ 95 w 116"/>
                <a:gd name="T15" fmla="*/ 20 h 115"/>
                <a:gd name="T16" fmla="*/ 58 w 116"/>
                <a:gd name="T17" fmla="*/ 4 h 115"/>
                <a:gd name="T18" fmla="*/ 58 w 116"/>
                <a:gd name="T19" fmla="*/ 115 h 115"/>
                <a:gd name="T20" fmla="*/ 35 w 116"/>
                <a:gd name="T21" fmla="*/ 111 h 115"/>
                <a:gd name="T22" fmla="*/ 17 w 116"/>
                <a:gd name="T23" fmla="*/ 98 h 115"/>
                <a:gd name="T24" fmla="*/ 4 w 116"/>
                <a:gd name="T25" fmla="*/ 80 h 115"/>
                <a:gd name="T26" fmla="*/ 0 w 116"/>
                <a:gd name="T27" fmla="*/ 58 h 115"/>
                <a:gd name="T28" fmla="*/ 4 w 116"/>
                <a:gd name="T29" fmla="*/ 35 h 115"/>
                <a:gd name="T30" fmla="*/ 17 w 116"/>
                <a:gd name="T31" fmla="*/ 17 h 115"/>
                <a:gd name="T32" fmla="*/ 35 w 116"/>
                <a:gd name="T33" fmla="*/ 4 h 115"/>
                <a:gd name="T34" fmla="*/ 58 w 116"/>
                <a:gd name="T35" fmla="*/ 0 h 115"/>
                <a:gd name="T36" fmla="*/ 80 w 116"/>
                <a:gd name="T37" fmla="*/ 4 h 115"/>
                <a:gd name="T38" fmla="*/ 99 w 116"/>
                <a:gd name="T39" fmla="*/ 17 h 115"/>
                <a:gd name="T40" fmla="*/ 111 w 116"/>
                <a:gd name="T41" fmla="*/ 35 h 115"/>
                <a:gd name="T42" fmla="*/ 116 w 116"/>
                <a:gd name="T43" fmla="*/ 58 h 115"/>
                <a:gd name="T44" fmla="*/ 111 w 116"/>
                <a:gd name="T45" fmla="*/ 80 h 115"/>
                <a:gd name="T46" fmla="*/ 99 w 116"/>
                <a:gd name="T47" fmla="*/ 98 h 115"/>
                <a:gd name="T48" fmla="*/ 80 w 116"/>
                <a:gd name="T49" fmla="*/ 111 h 115"/>
                <a:gd name="T50" fmla="*/ 58 w 116"/>
                <a:gd name="T51" fmla="*/ 115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6" h="115">
                  <a:moveTo>
                    <a:pt x="58" y="4"/>
                  </a:moveTo>
                  <a:cubicBezTo>
                    <a:pt x="44" y="4"/>
                    <a:pt x="30" y="10"/>
                    <a:pt x="20" y="20"/>
                  </a:cubicBezTo>
                  <a:cubicBezTo>
                    <a:pt x="10" y="30"/>
                    <a:pt x="5" y="43"/>
                    <a:pt x="5" y="58"/>
                  </a:cubicBezTo>
                  <a:cubicBezTo>
                    <a:pt x="5" y="72"/>
                    <a:pt x="10" y="85"/>
                    <a:pt x="20" y="95"/>
                  </a:cubicBezTo>
                  <a:cubicBezTo>
                    <a:pt x="30" y="105"/>
                    <a:pt x="44" y="111"/>
                    <a:pt x="58" y="111"/>
                  </a:cubicBezTo>
                  <a:cubicBezTo>
                    <a:pt x="72" y="111"/>
                    <a:pt x="85" y="105"/>
                    <a:pt x="95" y="95"/>
                  </a:cubicBezTo>
                  <a:cubicBezTo>
                    <a:pt x="105" y="85"/>
                    <a:pt x="111" y="72"/>
                    <a:pt x="111" y="58"/>
                  </a:cubicBezTo>
                  <a:cubicBezTo>
                    <a:pt x="111" y="43"/>
                    <a:pt x="105" y="30"/>
                    <a:pt x="95" y="20"/>
                  </a:cubicBezTo>
                  <a:cubicBezTo>
                    <a:pt x="85" y="10"/>
                    <a:pt x="72" y="4"/>
                    <a:pt x="58" y="4"/>
                  </a:cubicBezTo>
                  <a:moveTo>
                    <a:pt x="58" y="115"/>
                  </a:moveTo>
                  <a:cubicBezTo>
                    <a:pt x="50" y="115"/>
                    <a:pt x="42" y="114"/>
                    <a:pt x="35" y="111"/>
                  </a:cubicBezTo>
                  <a:cubicBezTo>
                    <a:pt x="28" y="108"/>
                    <a:pt x="22" y="104"/>
                    <a:pt x="17" y="98"/>
                  </a:cubicBezTo>
                  <a:cubicBezTo>
                    <a:pt x="12" y="93"/>
                    <a:pt x="7" y="87"/>
                    <a:pt x="4" y="80"/>
                  </a:cubicBezTo>
                  <a:cubicBezTo>
                    <a:pt x="1" y="73"/>
                    <a:pt x="0" y="65"/>
                    <a:pt x="0" y="58"/>
                  </a:cubicBezTo>
                  <a:cubicBezTo>
                    <a:pt x="0" y="50"/>
                    <a:pt x="1" y="42"/>
                    <a:pt x="4" y="35"/>
                  </a:cubicBezTo>
                  <a:cubicBezTo>
                    <a:pt x="7" y="28"/>
                    <a:pt x="12" y="22"/>
                    <a:pt x="17" y="17"/>
                  </a:cubicBezTo>
                  <a:cubicBezTo>
                    <a:pt x="22" y="11"/>
                    <a:pt x="28" y="7"/>
                    <a:pt x="35" y="4"/>
                  </a:cubicBezTo>
                  <a:cubicBezTo>
                    <a:pt x="42" y="1"/>
                    <a:pt x="50" y="0"/>
                    <a:pt x="58" y="0"/>
                  </a:cubicBezTo>
                  <a:cubicBezTo>
                    <a:pt x="66" y="0"/>
                    <a:pt x="73" y="1"/>
                    <a:pt x="80" y="4"/>
                  </a:cubicBezTo>
                  <a:cubicBezTo>
                    <a:pt x="87" y="7"/>
                    <a:pt x="93" y="11"/>
                    <a:pt x="99" y="17"/>
                  </a:cubicBezTo>
                  <a:cubicBezTo>
                    <a:pt x="104" y="22"/>
                    <a:pt x="108" y="28"/>
                    <a:pt x="111" y="35"/>
                  </a:cubicBezTo>
                  <a:cubicBezTo>
                    <a:pt x="114" y="42"/>
                    <a:pt x="116" y="50"/>
                    <a:pt x="116" y="58"/>
                  </a:cubicBezTo>
                  <a:cubicBezTo>
                    <a:pt x="116" y="65"/>
                    <a:pt x="114" y="73"/>
                    <a:pt x="111" y="80"/>
                  </a:cubicBezTo>
                  <a:cubicBezTo>
                    <a:pt x="108" y="87"/>
                    <a:pt x="104" y="93"/>
                    <a:pt x="99" y="98"/>
                  </a:cubicBezTo>
                  <a:cubicBezTo>
                    <a:pt x="93" y="104"/>
                    <a:pt x="87" y="108"/>
                    <a:pt x="80" y="111"/>
                  </a:cubicBezTo>
                  <a:cubicBezTo>
                    <a:pt x="73" y="114"/>
                    <a:pt x="66" y="115"/>
                    <a:pt x="58" y="115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A16C2EAE-557C-4DF2-BA6A-CF4F9FF0AC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44013" y="2020888"/>
              <a:ext cx="438150" cy="433388"/>
            </a:xfrm>
            <a:custGeom>
              <a:avLst/>
              <a:gdLst>
                <a:gd name="T0" fmla="*/ 58 w 116"/>
                <a:gd name="T1" fmla="*/ 4 h 115"/>
                <a:gd name="T2" fmla="*/ 20 w 116"/>
                <a:gd name="T3" fmla="*/ 20 h 115"/>
                <a:gd name="T4" fmla="*/ 5 w 116"/>
                <a:gd name="T5" fmla="*/ 58 h 115"/>
                <a:gd name="T6" fmla="*/ 20 w 116"/>
                <a:gd name="T7" fmla="*/ 95 h 115"/>
                <a:gd name="T8" fmla="*/ 58 w 116"/>
                <a:gd name="T9" fmla="*/ 111 h 115"/>
                <a:gd name="T10" fmla="*/ 95 w 116"/>
                <a:gd name="T11" fmla="*/ 95 h 115"/>
                <a:gd name="T12" fmla="*/ 111 w 116"/>
                <a:gd name="T13" fmla="*/ 58 h 115"/>
                <a:gd name="T14" fmla="*/ 95 w 116"/>
                <a:gd name="T15" fmla="*/ 20 h 115"/>
                <a:gd name="T16" fmla="*/ 58 w 116"/>
                <a:gd name="T17" fmla="*/ 4 h 115"/>
                <a:gd name="T18" fmla="*/ 58 w 116"/>
                <a:gd name="T19" fmla="*/ 115 h 115"/>
                <a:gd name="T20" fmla="*/ 35 w 116"/>
                <a:gd name="T21" fmla="*/ 111 h 115"/>
                <a:gd name="T22" fmla="*/ 17 w 116"/>
                <a:gd name="T23" fmla="*/ 98 h 115"/>
                <a:gd name="T24" fmla="*/ 4 w 116"/>
                <a:gd name="T25" fmla="*/ 80 h 115"/>
                <a:gd name="T26" fmla="*/ 0 w 116"/>
                <a:gd name="T27" fmla="*/ 58 h 115"/>
                <a:gd name="T28" fmla="*/ 4 w 116"/>
                <a:gd name="T29" fmla="*/ 35 h 115"/>
                <a:gd name="T30" fmla="*/ 17 w 116"/>
                <a:gd name="T31" fmla="*/ 17 h 115"/>
                <a:gd name="T32" fmla="*/ 35 w 116"/>
                <a:gd name="T33" fmla="*/ 4 h 115"/>
                <a:gd name="T34" fmla="*/ 58 w 116"/>
                <a:gd name="T35" fmla="*/ 0 h 115"/>
                <a:gd name="T36" fmla="*/ 80 w 116"/>
                <a:gd name="T37" fmla="*/ 4 h 115"/>
                <a:gd name="T38" fmla="*/ 99 w 116"/>
                <a:gd name="T39" fmla="*/ 17 h 115"/>
                <a:gd name="T40" fmla="*/ 111 w 116"/>
                <a:gd name="T41" fmla="*/ 35 h 115"/>
                <a:gd name="T42" fmla="*/ 116 w 116"/>
                <a:gd name="T43" fmla="*/ 58 h 115"/>
                <a:gd name="T44" fmla="*/ 111 w 116"/>
                <a:gd name="T45" fmla="*/ 80 h 115"/>
                <a:gd name="T46" fmla="*/ 99 w 116"/>
                <a:gd name="T47" fmla="*/ 98 h 115"/>
                <a:gd name="T48" fmla="*/ 80 w 116"/>
                <a:gd name="T49" fmla="*/ 111 h 115"/>
                <a:gd name="T50" fmla="*/ 58 w 116"/>
                <a:gd name="T51" fmla="*/ 115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16" h="115">
                  <a:moveTo>
                    <a:pt x="58" y="4"/>
                  </a:moveTo>
                  <a:cubicBezTo>
                    <a:pt x="44" y="4"/>
                    <a:pt x="30" y="10"/>
                    <a:pt x="20" y="20"/>
                  </a:cubicBezTo>
                  <a:cubicBezTo>
                    <a:pt x="10" y="30"/>
                    <a:pt x="5" y="43"/>
                    <a:pt x="5" y="58"/>
                  </a:cubicBezTo>
                  <a:cubicBezTo>
                    <a:pt x="5" y="72"/>
                    <a:pt x="10" y="85"/>
                    <a:pt x="20" y="95"/>
                  </a:cubicBezTo>
                  <a:cubicBezTo>
                    <a:pt x="30" y="105"/>
                    <a:pt x="44" y="111"/>
                    <a:pt x="58" y="111"/>
                  </a:cubicBezTo>
                  <a:cubicBezTo>
                    <a:pt x="72" y="111"/>
                    <a:pt x="85" y="105"/>
                    <a:pt x="95" y="95"/>
                  </a:cubicBezTo>
                  <a:cubicBezTo>
                    <a:pt x="105" y="85"/>
                    <a:pt x="111" y="72"/>
                    <a:pt x="111" y="58"/>
                  </a:cubicBezTo>
                  <a:cubicBezTo>
                    <a:pt x="111" y="43"/>
                    <a:pt x="105" y="30"/>
                    <a:pt x="95" y="20"/>
                  </a:cubicBezTo>
                  <a:cubicBezTo>
                    <a:pt x="85" y="10"/>
                    <a:pt x="72" y="4"/>
                    <a:pt x="58" y="4"/>
                  </a:cubicBezTo>
                  <a:close/>
                  <a:moveTo>
                    <a:pt x="58" y="115"/>
                  </a:moveTo>
                  <a:cubicBezTo>
                    <a:pt x="50" y="115"/>
                    <a:pt x="42" y="114"/>
                    <a:pt x="35" y="111"/>
                  </a:cubicBezTo>
                  <a:cubicBezTo>
                    <a:pt x="28" y="108"/>
                    <a:pt x="22" y="104"/>
                    <a:pt x="17" y="98"/>
                  </a:cubicBezTo>
                  <a:cubicBezTo>
                    <a:pt x="12" y="93"/>
                    <a:pt x="7" y="87"/>
                    <a:pt x="4" y="80"/>
                  </a:cubicBezTo>
                  <a:cubicBezTo>
                    <a:pt x="1" y="73"/>
                    <a:pt x="0" y="65"/>
                    <a:pt x="0" y="58"/>
                  </a:cubicBezTo>
                  <a:cubicBezTo>
                    <a:pt x="0" y="50"/>
                    <a:pt x="1" y="42"/>
                    <a:pt x="4" y="35"/>
                  </a:cubicBezTo>
                  <a:cubicBezTo>
                    <a:pt x="7" y="28"/>
                    <a:pt x="12" y="22"/>
                    <a:pt x="17" y="17"/>
                  </a:cubicBezTo>
                  <a:cubicBezTo>
                    <a:pt x="22" y="11"/>
                    <a:pt x="28" y="7"/>
                    <a:pt x="35" y="4"/>
                  </a:cubicBezTo>
                  <a:cubicBezTo>
                    <a:pt x="42" y="1"/>
                    <a:pt x="50" y="0"/>
                    <a:pt x="58" y="0"/>
                  </a:cubicBezTo>
                  <a:cubicBezTo>
                    <a:pt x="66" y="0"/>
                    <a:pt x="73" y="1"/>
                    <a:pt x="80" y="4"/>
                  </a:cubicBezTo>
                  <a:cubicBezTo>
                    <a:pt x="87" y="7"/>
                    <a:pt x="93" y="11"/>
                    <a:pt x="99" y="17"/>
                  </a:cubicBezTo>
                  <a:cubicBezTo>
                    <a:pt x="104" y="22"/>
                    <a:pt x="108" y="28"/>
                    <a:pt x="111" y="35"/>
                  </a:cubicBezTo>
                  <a:cubicBezTo>
                    <a:pt x="114" y="42"/>
                    <a:pt x="116" y="50"/>
                    <a:pt x="116" y="58"/>
                  </a:cubicBezTo>
                  <a:cubicBezTo>
                    <a:pt x="116" y="65"/>
                    <a:pt x="114" y="73"/>
                    <a:pt x="111" y="80"/>
                  </a:cubicBezTo>
                  <a:cubicBezTo>
                    <a:pt x="108" y="87"/>
                    <a:pt x="104" y="93"/>
                    <a:pt x="99" y="98"/>
                  </a:cubicBezTo>
                  <a:cubicBezTo>
                    <a:pt x="93" y="104"/>
                    <a:pt x="87" y="108"/>
                    <a:pt x="80" y="111"/>
                  </a:cubicBezTo>
                  <a:cubicBezTo>
                    <a:pt x="73" y="114"/>
                    <a:pt x="66" y="115"/>
                    <a:pt x="58" y="115"/>
                  </a:cubicBezTo>
                  <a:close/>
                </a:path>
              </a:pathLst>
            </a:custGeom>
            <a:noFill/>
            <a:ln w="4763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BE8FC317-85AB-4B1B-B9C8-89AAB8E34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9425" y="2157413"/>
              <a:ext cx="203200" cy="150813"/>
            </a:xfrm>
            <a:custGeom>
              <a:avLst/>
              <a:gdLst>
                <a:gd name="T0" fmla="*/ 0 w 128"/>
                <a:gd name="T1" fmla="*/ 45 h 95"/>
                <a:gd name="T2" fmla="*/ 57 w 128"/>
                <a:gd name="T3" fmla="*/ 95 h 95"/>
                <a:gd name="T4" fmla="*/ 128 w 128"/>
                <a:gd name="T5" fmla="*/ 0 h 95"/>
                <a:gd name="T6" fmla="*/ 0 w 128"/>
                <a:gd name="T7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8" h="95">
                  <a:moveTo>
                    <a:pt x="0" y="45"/>
                  </a:moveTo>
                  <a:lnTo>
                    <a:pt x="57" y="95"/>
                  </a:lnTo>
                  <a:lnTo>
                    <a:pt x="128" y="0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79F1CC23-16A7-4283-951E-EF0E2A80746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9425" y="2157413"/>
              <a:ext cx="203200" cy="150813"/>
            </a:xfrm>
            <a:custGeom>
              <a:avLst/>
              <a:gdLst>
                <a:gd name="T0" fmla="*/ 0 w 128"/>
                <a:gd name="T1" fmla="*/ 45 h 95"/>
                <a:gd name="T2" fmla="*/ 57 w 128"/>
                <a:gd name="T3" fmla="*/ 95 h 95"/>
                <a:gd name="T4" fmla="*/ 128 w 128"/>
                <a:gd name="T5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8" h="95">
                  <a:moveTo>
                    <a:pt x="0" y="45"/>
                  </a:moveTo>
                  <a:lnTo>
                    <a:pt x="57" y="95"/>
                  </a:lnTo>
                  <a:lnTo>
                    <a:pt x="12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3EE477B4-E474-417C-9C68-7E278A78FAC6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9425" y="2157413"/>
              <a:ext cx="203200" cy="150813"/>
            </a:xfrm>
            <a:custGeom>
              <a:avLst/>
              <a:gdLst>
                <a:gd name="T0" fmla="*/ 0 w 128"/>
                <a:gd name="T1" fmla="*/ 45 h 95"/>
                <a:gd name="T2" fmla="*/ 57 w 128"/>
                <a:gd name="T3" fmla="*/ 95 h 95"/>
                <a:gd name="T4" fmla="*/ 128 w 128"/>
                <a:gd name="T5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8" h="95">
                  <a:moveTo>
                    <a:pt x="0" y="45"/>
                  </a:moveTo>
                  <a:lnTo>
                    <a:pt x="57" y="95"/>
                  </a:lnTo>
                  <a:lnTo>
                    <a:pt x="128" y="0"/>
                  </a:lnTo>
                </a:path>
              </a:pathLst>
            </a:custGeom>
            <a:noFill/>
            <a:ln w="22225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9">
              <a:extLst>
                <a:ext uri="{FF2B5EF4-FFF2-40B4-BE49-F238E27FC236}">
                  <a16:creationId xmlns:a16="http://schemas.microsoft.com/office/drawing/2014/main" id="{EDF05527-8484-4EF2-ABA9-279B96C9ADB0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3550" y="2141538"/>
              <a:ext cx="233363" cy="180975"/>
            </a:xfrm>
            <a:custGeom>
              <a:avLst/>
              <a:gdLst>
                <a:gd name="T0" fmla="*/ 28 w 62"/>
                <a:gd name="T1" fmla="*/ 48 h 48"/>
                <a:gd name="T2" fmla="*/ 28 w 62"/>
                <a:gd name="T3" fmla="*/ 48 h 48"/>
                <a:gd name="T4" fmla="*/ 25 w 62"/>
                <a:gd name="T5" fmla="*/ 47 h 48"/>
                <a:gd name="T6" fmla="*/ 2 w 62"/>
                <a:gd name="T7" fmla="*/ 26 h 48"/>
                <a:gd name="T8" fmla="*/ 2 w 62"/>
                <a:gd name="T9" fmla="*/ 21 h 48"/>
                <a:gd name="T10" fmla="*/ 7 w 62"/>
                <a:gd name="T11" fmla="*/ 20 h 48"/>
                <a:gd name="T12" fmla="*/ 27 w 62"/>
                <a:gd name="T13" fmla="*/ 39 h 48"/>
                <a:gd name="T14" fmla="*/ 55 w 62"/>
                <a:gd name="T15" fmla="*/ 2 h 48"/>
                <a:gd name="T16" fmla="*/ 60 w 62"/>
                <a:gd name="T17" fmla="*/ 1 h 48"/>
                <a:gd name="T18" fmla="*/ 61 w 62"/>
                <a:gd name="T19" fmla="*/ 6 h 48"/>
                <a:gd name="T20" fmla="*/ 30 w 62"/>
                <a:gd name="T21" fmla="*/ 47 h 48"/>
                <a:gd name="T22" fmla="*/ 28 w 62"/>
                <a:gd name="T2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48">
                  <a:moveTo>
                    <a:pt x="28" y="48"/>
                  </a:moveTo>
                  <a:cubicBezTo>
                    <a:pt x="28" y="48"/>
                    <a:pt x="28" y="48"/>
                    <a:pt x="28" y="48"/>
                  </a:cubicBezTo>
                  <a:cubicBezTo>
                    <a:pt x="27" y="48"/>
                    <a:pt x="26" y="48"/>
                    <a:pt x="25" y="47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0" y="25"/>
                    <a:pt x="0" y="22"/>
                    <a:pt x="2" y="21"/>
                  </a:cubicBezTo>
                  <a:cubicBezTo>
                    <a:pt x="3" y="19"/>
                    <a:pt x="5" y="19"/>
                    <a:pt x="7" y="20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6" y="0"/>
                    <a:pt x="59" y="0"/>
                    <a:pt x="60" y="1"/>
                  </a:cubicBezTo>
                  <a:cubicBezTo>
                    <a:pt x="62" y="2"/>
                    <a:pt x="62" y="4"/>
                    <a:pt x="61" y="6"/>
                  </a:cubicBezTo>
                  <a:cubicBezTo>
                    <a:pt x="30" y="47"/>
                    <a:pt x="30" y="47"/>
                    <a:pt x="30" y="47"/>
                  </a:cubicBezTo>
                  <a:cubicBezTo>
                    <a:pt x="30" y="47"/>
                    <a:pt x="29" y="48"/>
                    <a:pt x="28" y="48"/>
                  </a:cubicBezTo>
                </a:path>
              </a:pathLst>
            </a:custGeom>
            <a:solidFill>
              <a:srgbClr val="F792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40">
              <a:extLst>
                <a:ext uri="{FF2B5EF4-FFF2-40B4-BE49-F238E27FC236}">
                  <a16:creationId xmlns:a16="http://schemas.microsoft.com/office/drawing/2014/main" id="{9B335E45-28E3-4CB4-9181-BAC3244A53FA}"/>
                </a:ext>
              </a:extLst>
            </p:cNvPr>
            <p:cNvSpPr>
              <a:spLocks/>
            </p:cNvSpPr>
            <p:nvPr/>
          </p:nvSpPr>
          <p:spPr bwMode="auto">
            <a:xfrm>
              <a:off x="9353550" y="2141538"/>
              <a:ext cx="233363" cy="180975"/>
            </a:xfrm>
            <a:custGeom>
              <a:avLst/>
              <a:gdLst>
                <a:gd name="T0" fmla="*/ 28 w 62"/>
                <a:gd name="T1" fmla="*/ 48 h 48"/>
                <a:gd name="T2" fmla="*/ 28 w 62"/>
                <a:gd name="T3" fmla="*/ 48 h 48"/>
                <a:gd name="T4" fmla="*/ 25 w 62"/>
                <a:gd name="T5" fmla="*/ 47 h 48"/>
                <a:gd name="T6" fmla="*/ 2 w 62"/>
                <a:gd name="T7" fmla="*/ 26 h 48"/>
                <a:gd name="T8" fmla="*/ 2 w 62"/>
                <a:gd name="T9" fmla="*/ 21 h 48"/>
                <a:gd name="T10" fmla="*/ 7 w 62"/>
                <a:gd name="T11" fmla="*/ 20 h 48"/>
                <a:gd name="T12" fmla="*/ 27 w 62"/>
                <a:gd name="T13" fmla="*/ 39 h 48"/>
                <a:gd name="T14" fmla="*/ 55 w 62"/>
                <a:gd name="T15" fmla="*/ 2 h 48"/>
                <a:gd name="T16" fmla="*/ 60 w 62"/>
                <a:gd name="T17" fmla="*/ 1 h 48"/>
                <a:gd name="T18" fmla="*/ 61 w 62"/>
                <a:gd name="T19" fmla="*/ 6 h 48"/>
                <a:gd name="T20" fmla="*/ 30 w 62"/>
                <a:gd name="T21" fmla="*/ 47 h 48"/>
                <a:gd name="T22" fmla="*/ 28 w 62"/>
                <a:gd name="T23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48">
                  <a:moveTo>
                    <a:pt x="28" y="48"/>
                  </a:moveTo>
                  <a:cubicBezTo>
                    <a:pt x="28" y="48"/>
                    <a:pt x="28" y="48"/>
                    <a:pt x="28" y="48"/>
                  </a:cubicBezTo>
                  <a:cubicBezTo>
                    <a:pt x="27" y="48"/>
                    <a:pt x="26" y="48"/>
                    <a:pt x="25" y="47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0" y="25"/>
                    <a:pt x="0" y="22"/>
                    <a:pt x="2" y="21"/>
                  </a:cubicBezTo>
                  <a:cubicBezTo>
                    <a:pt x="3" y="19"/>
                    <a:pt x="5" y="19"/>
                    <a:pt x="7" y="20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6" y="0"/>
                    <a:pt x="59" y="0"/>
                    <a:pt x="60" y="1"/>
                  </a:cubicBezTo>
                  <a:cubicBezTo>
                    <a:pt x="62" y="2"/>
                    <a:pt x="62" y="4"/>
                    <a:pt x="61" y="6"/>
                  </a:cubicBezTo>
                  <a:cubicBezTo>
                    <a:pt x="30" y="47"/>
                    <a:pt x="30" y="47"/>
                    <a:pt x="30" y="47"/>
                  </a:cubicBezTo>
                  <a:cubicBezTo>
                    <a:pt x="30" y="47"/>
                    <a:pt x="29" y="48"/>
                    <a:pt x="28" y="48"/>
                  </a:cubicBezTo>
                  <a:close/>
                </a:path>
              </a:pathLst>
            </a:custGeom>
            <a:noFill/>
            <a:ln w="22225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764236D-745E-48EA-8150-FB4CEAC44B64}"/>
              </a:ext>
            </a:extLst>
          </p:cNvPr>
          <p:cNvGrpSpPr/>
          <p:nvPr/>
        </p:nvGrpSpPr>
        <p:grpSpPr>
          <a:xfrm>
            <a:off x="7397750" y="1927225"/>
            <a:ext cx="660400" cy="788988"/>
            <a:chOff x="7397750" y="1927225"/>
            <a:chExt cx="660400" cy="788988"/>
          </a:xfrm>
        </p:grpSpPr>
        <p:sp>
          <p:nvSpPr>
            <p:cNvPr id="41" name="Freeform 41">
              <a:extLst>
                <a:ext uri="{FF2B5EF4-FFF2-40B4-BE49-F238E27FC236}">
                  <a16:creationId xmlns:a16="http://schemas.microsoft.com/office/drawing/2014/main" id="{2E7EE273-1EAE-4B74-97D0-BFE7514646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97750" y="1927225"/>
              <a:ext cx="660400" cy="788988"/>
            </a:xfrm>
            <a:custGeom>
              <a:avLst/>
              <a:gdLst>
                <a:gd name="T0" fmla="*/ 13 w 175"/>
                <a:gd name="T1" fmla="*/ 114 h 209"/>
                <a:gd name="T2" fmla="*/ 6 w 175"/>
                <a:gd name="T3" fmla="*/ 117 h 209"/>
                <a:gd name="T4" fmla="*/ 168 w 175"/>
                <a:gd name="T5" fmla="*/ 52 h 209"/>
                <a:gd name="T6" fmla="*/ 162 w 175"/>
                <a:gd name="T7" fmla="*/ 55 h 209"/>
                <a:gd name="T8" fmla="*/ 13 w 175"/>
                <a:gd name="T9" fmla="*/ 55 h 209"/>
                <a:gd name="T10" fmla="*/ 6 w 175"/>
                <a:gd name="T11" fmla="*/ 52 h 209"/>
                <a:gd name="T12" fmla="*/ 168 w 175"/>
                <a:gd name="T13" fmla="*/ 117 h 209"/>
                <a:gd name="T14" fmla="*/ 162 w 175"/>
                <a:gd name="T15" fmla="*/ 114 h 209"/>
                <a:gd name="T16" fmla="*/ 56 w 175"/>
                <a:gd name="T17" fmla="*/ 13 h 209"/>
                <a:gd name="T18" fmla="*/ 54 w 175"/>
                <a:gd name="T19" fmla="*/ 7 h 209"/>
                <a:gd name="T20" fmla="*/ 118 w 175"/>
                <a:gd name="T21" fmla="*/ 13 h 209"/>
                <a:gd name="T22" fmla="*/ 121 w 175"/>
                <a:gd name="T23" fmla="*/ 7 h 209"/>
                <a:gd name="T24" fmla="*/ 144 w 175"/>
                <a:gd name="T25" fmla="*/ 30 h 209"/>
                <a:gd name="T26" fmla="*/ 149 w 175"/>
                <a:gd name="T27" fmla="*/ 25 h 209"/>
                <a:gd name="T28" fmla="*/ 168 w 175"/>
                <a:gd name="T29" fmla="*/ 84 h 209"/>
                <a:gd name="T30" fmla="*/ 175 w 175"/>
                <a:gd name="T31" fmla="*/ 84 h 209"/>
                <a:gd name="T32" fmla="*/ 0 w 175"/>
                <a:gd name="T33" fmla="*/ 84 h 209"/>
                <a:gd name="T34" fmla="*/ 6 w 175"/>
                <a:gd name="T35" fmla="*/ 84 h 209"/>
                <a:gd name="T36" fmla="*/ 25 w 175"/>
                <a:gd name="T37" fmla="*/ 25 h 209"/>
                <a:gd name="T38" fmla="*/ 30 w 175"/>
                <a:gd name="T39" fmla="*/ 30 h 209"/>
                <a:gd name="T40" fmla="*/ 87 w 175"/>
                <a:gd name="T41" fmla="*/ 0 h 209"/>
                <a:gd name="T42" fmla="*/ 87 w 175"/>
                <a:gd name="T43" fmla="*/ 7 h 209"/>
                <a:gd name="T44" fmla="*/ 114 w 175"/>
                <a:gd name="T45" fmla="*/ 165 h 209"/>
                <a:gd name="T46" fmla="*/ 122 w 175"/>
                <a:gd name="T47" fmla="*/ 144 h 209"/>
                <a:gd name="T48" fmla="*/ 148 w 175"/>
                <a:gd name="T49" fmla="*/ 88 h 209"/>
                <a:gd name="T50" fmla="*/ 87 w 175"/>
                <a:gd name="T51" fmla="*/ 27 h 209"/>
                <a:gd name="T52" fmla="*/ 27 w 175"/>
                <a:gd name="T53" fmla="*/ 88 h 209"/>
                <a:gd name="T54" fmla="*/ 52 w 175"/>
                <a:gd name="T55" fmla="*/ 144 h 209"/>
                <a:gd name="T56" fmla="*/ 60 w 175"/>
                <a:gd name="T57" fmla="*/ 165 h 209"/>
                <a:gd name="T58" fmla="*/ 60 w 175"/>
                <a:gd name="T59" fmla="*/ 179 h 209"/>
                <a:gd name="T60" fmla="*/ 114 w 175"/>
                <a:gd name="T61" fmla="*/ 179 h 209"/>
                <a:gd name="T62" fmla="*/ 60 w 175"/>
                <a:gd name="T63" fmla="*/ 192 h 209"/>
                <a:gd name="T64" fmla="*/ 60 w 175"/>
                <a:gd name="T65" fmla="*/ 192 h 209"/>
                <a:gd name="T66" fmla="*/ 77 w 175"/>
                <a:gd name="T67" fmla="*/ 209 h 209"/>
                <a:gd name="T68" fmla="*/ 97 w 175"/>
                <a:gd name="T69" fmla="*/ 209 h 209"/>
                <a:gd name="T70" fmla="*/ 114 w 175"/>
                <a:gd name="T71" fmla="*/ 192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75" h="209">
                  <a:moveTo>
                    <a:pt x="13" y="114"/>
                  </a:moveTo>
                  <a:cubicBezTo>
                    <a:pt x="6" y="117"/>
                    <a:pt x="6" y="117"/>
                    <a:pt x="6" y="117"/>
                  </a:cubicBezTo>
                  <a:moveTo>
                    <a:pt x="168" y="52"/>
                  </a:moveTo>
                  <a:cubicBezTo>
                    <a:pt x="162" y="55"/>
                    <a:pt x="162" y="55"/>
                    <a:pt x="162" y="55"/>
                  </a:cubicBezTo>
                  <a:moveTo>
                    <a:pt x="13" y="55"/>
                  </a:moveTo>
                  <a:cubicBezTo>
                    <a:pt x="6" y="52"/>
                    <a:pt x="6" y="52"/>
                    <a:pt x="6" y="52"/>
                  </a:cubicBezTo>
                  <a:moveTo>
                    <a:pt x="168" y="117"/>
                  </a:moveTo>
                  <a:cubicBezTo>
                    <a:pt x="162" y="114"/>
                    <a:pt x="162" y="114"/>
                    <a:pt x="162" y="114"/>
                  </a:cubicBezTo>
                  <a:moveTo>
                    <a:pt x="56" y="13"/>
                  </a:moveTo>
                  <a:cubicBezTo>
                    <a:pt x="54" y="7"/>
                    <a:pt x="54" y="7"/>
                    <a:pt x="54" y="7"/>
                  </a:cubicBezTo>
                  <a:moveTo>
                    <a:pt x="118" y="13"/>
                  </a:moveTo>
                  <a:cubicBezTo>
                    <a:pt x="121" y="7"/>
                    <a:pt x="121" y="7"/>
                    <a:pt x="121" y="7"/>
                  </a:cubicBezTo>
                  <a:moveTo>
                    <a:pt x="144" y="30"/>
                  </a:moveTo>
                  <a:cubicBezTo>
                    <a:pt x="149" y="25"/>
                    <a:pt x="149" y="25"/>
                    <a:pt x="149" y="25"/>
                  </a:cubicBezTo>
                  <a:moveTo>
                    <a:pt x="168" y="84"/>
                  </a:moveTo>
                  <a:cubicBezTo>
                    <a:pt x="175" y="84"/>
                    <a:pt x="175" y="84"/>
                    <a:pt x="175" y="84"/>
                  </a:cubicBezTo>
                  <a:moveTo>
                    <a:pt x="0" y="84"/>
                  </a:moveTo>
                  <a:cubicBezTo>
                    <a:pt x="6" y="84"/>
                    <a:pt x="6" y="84"/>
                    <a:pt x="6" y="84"/>
                  </a:cubicBezTo>
                  <a:moveTo>
                    <a:pt x="25" y="25"/>
                  </a:moveTo>
                  <a:cubicBezTo>
                    <a:pt x="30" y="30"/>
                    <a:pt x="30" y="30"/>
                    <a:pt x="30" y="30"/>
                  </a:cubicBezTo>
                  <a:moveTo>
                    <a:pt x="87" y="0"/>
                  </a:moveTo>
                  <a:cubicBezTo>
                    <a:pt x="87" y="7"/>
                    <a:pt x="87" y="7"/>
                    <a:pt x="87" y="7"/>
                  </a:cubicBezTo>
                  <a:moveTo>
                    <a:pt x="114" y="165"/>
                  </a:moveTo>
                  <a:cubicBezTo>
                    <a:pt x="114" y="165"/>
                    <a:pt x="117" y="151"/>
                    <a:pt x="122" y="144"/>
                  </a:cubicBezTo>
                  <a:cubicBezTo>
                    <a:pt x="134" y="128"/>
                    <a:pt x="148" y="108"/>
                    <a:pt x="148" y="88"/>
                  </a:cubicBezTo>
                  <a:cubicBezTo>
                    <a:pt x="148" y="54"/>
                    <a:pt x="121" y="27"/>
                    <a:pt x="87" y="27"/>
                  </a:cubicBezTo>
                  <a:cubicBezTo>
                    <a:pt x="54" y="27"/>
                    <a:pt x="27" y="54"/>
                    <a:pt x="27" y="88"/>
                  </a:cubicBezTo>
                  <a:cubicBezTo>
                    <a:pt x="27" y="108"/>
                    <a:pt x="40" y="128"/>
                    <a:pt x="52" y="144"/>
                  </a:cubicBezTo>
                  <a:cubicBezTo>
                    <a:pt x="58" y="151"/>
                    <a:pt x="60" y="165"/>
                    <a:pt x="60" y="165"/>
                  </a:cubicBezTo>
                  <a:moveTo>
                    <a:pt x="60" y="179"/>
                  </a:moveTo>
                  <a:cubicBezTo>
                    <a:pt x="114" y="179"/>
                    <a:pt x="114" y="179"/>
                    <a:pt x="114" y="179"/>
                  </a:cubicBezTo>
                  <a:moveTo>
                    <a:pt x="60" y="192"/>
                  </a:moveTo>
                  <a:cubicBezTo>
                    <a:pt x="60" y="192"/>
                    <a:pt x="60" y="192"/>
                    <a:pt x="60" y="192"/>
                  </a:cubicBezTo>
                  <a:cubicBezTo>
                    <a:pt x="60" y="201"/>
                    <a:pt x="68" y="209"/>
                    <a:pt x="77" y="209"/>
                  </a:cubicBezTo>
                  <a:cubicBezTo>
                    <a:pt x="97" y="209"/>
                    <a:pt x="97" y="209"/>
                    <a:pt x="97" y="209"/>
                  </a:cubicBezTo>
                  <a:cubicBezTo>
                    <a:pt x="107" y="209"/>
                    <a:pt x="114" y="201"/>
                    <a:pt x="114" y="192"/>
                  </a:cubicBezTo>
                </a:path>
              </a:pathLst>
            </a:custGeom>
            <a:noFill/>
            <a:ln w="26988" cap="rnd">
              <a:solidFill>
                <a:srgbClr val="58595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42">
              <a:extLst>
                <a:ext uri="{FF2B5EF4-FFF2-40B4-BE49-F238E27FC236}">
                  <a16:creationId xmlns:a16="http://schemas.microsoft.com/office/drawing/2014/main" id="{C2CD2752-53A0-4BAF-BFF7-785C98219D8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1113" y="2220913"/>
              <a:ext cx="204788" cy="155575"/>
            </a:xfrm>
            <a:custGeom>
              <a:avLst/>
              <a:gdLst>
                <a:gd name="T0" fmla="*/ 0 w 129"/>
                <a:gd name="T1" fmla="*/ 48 h 98"/>
                <a:gd name="T2" fmla="*/ 55 w 129"/>
                <a:gd name="T3" fmla="*/ 98 h 98"/>
                <a:gd name="T4" fmla="*/ 129 w 129"/>
                <a:gd name="T5" fmla="*/ 0 h 98"/>
                <a:gd name="T6" fmla="*/ 0 w 129"/>
                <a:gd name="T7" fmla="*/ 48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9" h="98">
                  <a:moveTo>
                    <a:pt x="0" y="48"/>
                  </a:moveTo>
                  <a:lnTo>
                    <a:pt x="55" y="98"/>
                  </a:lnTo>
                  <a:lnTo>
                    <a:pt x="129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43">
              <a:extLst>
                <a:ext uri="{FF2B5EF4-FFF2-40B4-BE49-F238E27FC236}">
                  <a16:creationId xmlns:a16="http://schemas.microsoft.com/office/drawing/2014/main" id="{6908ECBE-2176-4846-8173-6CF44B9FCFBF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1113" y="2220913"/>
              <a:ext cx="204788" cy="155575"/>
            </a:xfrm>
            <a:custGeom>
              <a:avLst/>
              <a:gdLst>
                <a:gd name="T0" fmla="*/ 0 w 129"/>
                <a:gd name="T1" fmla="*/ 48 h 98"/>
                <a:gd name="T2" fmla="*/ 55 w 129"/>
                <a:gd name="T3" fmla="*/ 98 h 98"/>
                <a:gd name="T4" fmla="*/ 129 w 129"/>
                <a:gd name="T5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98">
                  <a:moveTo>
                    <a:pt x="0" y="48"/>
                  </a:moveTo>
                  <a:lnTo>
                    <a:pt x="55" y="98"/>
                  </a:lnTo>
                  <a:lnTo>
                    <a:pt x="12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4">
              <a:extLst>
                <a:ext uri="{FF2B5EF4-FFF2-40B4-BE49-F238E27FC236}">
                  <a16:creationId xmlns:a16="http://schemas.microsoft.com/office/drawing/2014/main" id="{BDCB521D-5697-409C-82A9-B7BE54CB078E}"/>
                </a:ext>
              </a:extLst>
            </p:cNvPr>
            <p:cNvSpPr>
              <a:spLocks/>
            </p:cNvSpPr>
            <p:nvPr/>
          </p:nvSpPr>
          <p:spPr bwMode="auto">
            <a:xfrm>
              <a:off x="7631113" y="2220913"/>
              <a:ext cx="204788" cy="155575"/>
            </a:xfrm>
            <a:custGeom>
              <a:avLst/>
              <a:gdLst>
                <a:gd name="T0" fmla="*/ 0 w 129"/>
                <a:gd name="T1" fmla="*/ 48 h 98"/>
                <a:gd name="T2" fmla="*/ 55 w 129"/>
                <a:gd name="T3" fmla="*/ 98 h 98"/>
                <a:gd name="T4" fmla="*/ 129 w 129"/>
                <a:gd name="T5" fmla="*/ 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98">
                  <a:moveTo>
                    <a:pt x="0" y="48"/>
                  </a:moveTo>
                  <a:lnTo>
                    <a:pt x="55" y="98"/>
                  </a:lnTo>
                  <a:lnTo>
                    <a:pt x="129" y="0"/>
                  </a:lnTo>
                </a:path>
              </a:pathLst>
            </a:custGeom>
            <a:noFill/>
            <a:ln w="22225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45">
              <a:extLst>
                <a:ext uri="{FF2B5EF4-FFF2-40B4-BE49-F238E27FC236}">
                  <a16:creationId xmlns:a16="http://schemas.microsoft.com/office/drawing/2014/main" id="{3E271C32-BCB9-44EA-9371-F045E319EB43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6825" y="2206625"/>
              <a:ext cx="233363" cy="184150"/>
            </a:xfrm>
            <a:custGeom>
              <a:avLst/>
              <a:gdLst>
                <a:gd name="T0" fmla="*/ 28 w 62"/>
                <a:gd name="T1" fmla="*/ 49 h 49"/>
                <a:gd name="T2" fmla="*/ 28 w 62"/>
                <a:gd name="T3" fmla="*/ 49 h 49"/>
                <a:gd name="T4" fmla="*/ 25 w 62"/>
                <a:gd name="T5" fmla="*/ 48 h 49"/>
                <a:gd name="T6" fmla="*/ 2 w 62"/>
                <a:gd name="T7" fmla="*/ 27 h 49"/>
                <a:gd name="T8" fmla="*/ 2 w 62"/>
                <a:gd name="T9" fmla="*/ 21 h 49"/>
                <a:gd name="T10" fmla="*/ 7 w 62"/>
                <a:gd name="T11" fmla="*/ 21 h 49"/>
                <a:gd name="T12" fmla="*/ 27 w 62"/>
                <a:gd name="T13" fmla="*/ 40 h 49"/>
                <a:gd name="T14" fmla="*/ 55 w 62"/>
                <a:gd name="T15" fmla="*/ 2 h 49"/>
                <a:gd name="T16" fmla="*/ 60 w 62"/>
                <a:gd name="T17" fmla="*/ 1 h 49"/>
                <a:gd name="T18" fmla="*/ 61 w 62"/>
                <a:gd name="T19" fmla="*/ 7 h 49"/>
                <a:gd name="T20" fmla="*/ 30 w 62"/>
                <a:gd name="T21" fmla="*/ 47 h 49"/>
                <a:gd name="T22" fmla="*/ 28 w 62"/>
                <a:gd name="T2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49">
                  <a:moveTo>
                    <a:pt x="28" y="49"/>
                  </a:moveTo>
                  <a:cubicBezTo>
                    <a:pt x="28" y="49"/>
                    <a:pt x="28" y="49"/>
                    <a:pt x="28" y="49"/>
                  </a:cubicBezTo>
                  <a:cubicBezTo>
                    <a:pt x="27" y="49"/>
                    <a:pt x="26" y="49"/>
                    <a:pt x="25" y="48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0" y="25"/>
                    <a:pt x="0" y="23"/>
                    <a:pt x="2" y="21"/>
                  </a:cubicBezTo>
                  <a:cubicBezTo>
                    <a:pt x="3" y="20"/>
                    <a:pt x="5" y="20"/>
                    <a:pt x="7" y="21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6" y="1"/>
                    <a:pt x="59" y="0"/>
                    <a:pt x="60" y="1"/>
                  </a:cubicBezTo>
                  <a:cubicBezTo>
                    <a:pt x="62" y="3"/>
                    <a:pt x="62" y="5"/>
                    <a:pt x="61" y="7"/>
                  </a:cubicBezTo>
                  <a:cubicBezTo>
                    <a:pt x="30" y="47"/>
                    <a:pt x="30" y="47"/>
                    <a:pt x="30" y="47"/>
                  </a:cubicBezTo>
                  <a:cubicBezTo>
                    <a:pt x="30" y="48"/>
                    <a:pt x="29" y="49"/>
                    <a:pt x="28" y="49"/>
                  </a:cubicBezTo>
                </a:path>
              </a:pathLst>
            </a:custGeom>
            <a:solidFill>
              <a:srgbClr val="F792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6">
              <a:extLst>
                <a:ext uri="{FF2B5EF4-FFF2-40B4-BE49-F238E27FC236}">
                  <a16:creationId xmlns:a16="http://schemas.microsoft.com/office/drawing/2014/main" id="{6D2686D3-AB76-4A6E-B2D7-56FA15A52BC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6825" y="2206625"/>
              <a:ext cx="233363" cy="184150"/>
            </a:xfrm>
            <a:custGeom>
              <a:avLst/>
              <a:gdLst>
                <a:gd name="T0" fmla="*/ 28 w 62"/>
                <a:gd name="T1" fmla="*/ 49 h 49"/>
                <a:gd name="T2" fmla="*/ 28 w 62"/>
                <a:gd name="T3" fmla="*/ 49 h 49"/>
                <a:gd name="T4" fmla="*/ 25 w 62"/>
                <a:gd name="T5" fmla="*/ 48 h 49"/>
                <a:gd name="T6" fmla="*/ 2 w 62"/>
                <a:gd name="T7" fmla="*/ 27 h 49"/>
                <a:gd name="T8" fmla="*/ 2 w 62"/>
                <a:gd name="T9" fmla="*/ 21 h 49"/>
                <a:gd name="T10" fmla="*/ 7 w 62"/>
                <a:gd name="T11" fmla="*/ 21 h 49"/>
                <a:gd name="T12" fmla="*/ 27 w 62"/>
                <a:gd name="T13" fmla="*/ 40 h 49"/>
                <a:gd name="T14" fmla="*/ 55 w 62"/>
                <a:gd name="T15" fmla="*/ 2 h 49"/>
                <a:gd name="T16" fmla="*/ 60 w 62"/>
                <a:gd name="T17" fmla="*/ 1 h 49"/>
                <a:gd name="T18" fmla="*/ 61 w 62"/>
                <a:gd name="T19" fmla="*/ 7 h 49"/>
                <a:gd name="T20" fmla="*/ 30 w 62"/>
                <a:gd name="T21" fmla="*/ 47 h 49"/>
                <a:gd name="T22" fmla="*/ 28 w 62"/>
                <a:gd name="T23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2" h="49">
                  <a:moveTo>
                    <a:pt x="28" y="49"/>
                  </a:moveTo>
                  <a:cubicBezTo>
                    <a:pt x="28" y="49"/>
                    <a:pt x="28" y="49"/>
                    <a:pt x="28" y="49"/>
                  </a:cubicBezTo>
                  <a:cubicBezTo>
                    <a:pt x="27" y="49"/>
                    <a:pt x="26" y="49"/>
                    <a:pt x="25" y="48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0" y="25"/>
                    <a:pt x="0" y="23"/>
                    <a:pt x="2" y="21"/>
                  </a:cubicBezTo>
                  <a:cubicBezTo>
                    <a:pt x="3" y="20"/>
                    <a:pt x="5" y="20"/>
                    <a:pt x="7" y="21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6" y="1"/>
                    <a:pt x="59" y="0"/>
                    <a:pt x="60" y="1"/>
                  </a:cubicBezTo>
                  <a:cubicBezTo>
                    <a:pt x="62" y="3"/>
                    <a:pt x="62" y="5"/>
                    <a:pt x="61" y="7"/>
                  </a:cubicBezTo>
                  <a:cubicBezTo>
                    <a:pt x="30" y="47"/>
                    <a:pt x="30" y="47"/>
                    <a:pt x="30" y="47"/>
                  </a:cubicBezTo>
                  <a:cubicBezTo>
                    <a:pt x="30" y="48"/>
                    <a:pt x="29" y="49"/>
                    <a:pt x="28" y="49"/>
                  </a:cubicBezTo>
                  <a:close/>
                </a:path>
              </a:pathLst>
            </a:custGeom>
            <a:noFill/>
            <a:ln w="22225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3187C817-24AA-404A-8C77-34400F423EAC}"/>
              </a:ext>
            </a:extLst>
          </p:cNvPr>
          <p:cNvGrpSpPr/>
          <p:nvPr/>
        </p:nvGrpSpPr>
        <p:grpSpPr>
          <a:xfrm>
            <a:off x="5830888" y="1949450"/>
            <a:ext cx="806450" cy="808038"/>
            <a:chOff x="5830888" y="1949450"/>
            <a:chExt cx="806450" cy="808038"/>
          </a:xfrm>
        </p:grpSpPr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EDA291B5-9805-4C1A-8EF6-A577D9C1131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30888" y="1949450"/>
              <a:ext cx="806450" cy="808038"/>
            </a:xfrm>
            <a:custGeom>
              <a:avLst/>
              <a:gdLst>
                <a:gd name="T0" fmla="*/ 165 w 214"/>
                <a:gd name="T1" fmla="*/ 130 h 214"/>
                <a:gd name="T2" fmla="*/ 180 w 214"/>
                <a:gd name="T3" fmla="*/ 151 h 214"/>
                <a:gd name="T4" fmla="*/ 191 w 214"/>
                <a:gd name="T5" fmla="*/ 90 h 214"/>
                <a:gd name="T6" fmla="*/ 185 w 214"/>
                <a:gd name="T7" fmla="*/ 70 h 214"/>
                <a:gd name="T8" fmla="*/ 214 w 214"/>
                <a:gd name="T9" fmla="*/ 41 h 214"/>
                <a:gd name="T10" fmla="*/ 184 w 214"/>
                <a:gd name="T11" fmla="*/ 12 h 214"/>
                <a:gd name="T12" fmla="*/ 147 w 214"/>
                <a:gd name="T13" fmla="*/ 49 h 214"/>
                <a:gd name="T14" fmla="*/ 134 w 214"/>
                <a:gd name="T15" fmla="*/ 50 h 214"/>
                <a:gd name="T16" fmla="*/ 168 w 214"/>
                <a:gd name="T17" fmla="*/ 112 h 214"/>
                <a:gd name="T18" fmla="*/ 142 w 214"/>
                <a:gd name="T19" fmla="*/ 138 h 214"/>
                <a:gd name="T20" fmla="*/ 106 w 214"/>
                <a:gd name="T21" fmla="*/ 36 h 214"/>
                <a:gd name="T22" fmla="*/ 127 w 214"/>
                <a:gd name="T23" fmla="*/ 22 h 214"/>
                <a:gd name="T24" fmla="*/ 66 w 214"/>
                <a:gd name="T25" fmla="*/ 11 h 214"/>
                <a:gd name="T26" fmla="*/ 46 w 214"/>
                <a:gd name="T27" fmla="*/ 17 h 214"/>
                <a:gd name="T28" fmla="*/ 29 w 214"/>
                <a:gd name="T29" fmla="*/ 0 h 214"/>
                <a:gd name="T30" fmla="*/ 0 w 214"/>
                <a:gd name="T31" fmla="*/ 29 h 214"/>
                <a:gd name="T32" fmla="*/ 25 w 214"/>
                <a:gd name="T33" fmla="*/ 54 h 214"/>
                <a:gd name="T34" fmla="*/ 33 w 214"/>
                <a:gd name="T35" fmla="*/ 80 h 214"/>
                <a:gd name="T36" fmla="*/ 42 w 214"/>
                <a:gd name="T37" fmla="*/ 88 h 214"/>
                <a:gd name="T38" fmla="*/ 88 w 214"/>
                <a:gd name="T39" fmla="*/ 33 h 214"/>
                <a:gd name="T40" fmla="*/ 102 w 214"/>
                <a:gd name="T41" fmla="*/ 48 h 214"/>
                <a:gd name="T42" fmla="*/ 69 w 214"/>
                <a:gd name="T43" fmla="*/ 115 h 214"/>
                <a:gd name="T44" fmla="*/ 42 w 214"/>
                <a:gd name="T45" fmla="*/ 88 h 214"/>
                <a:gd name="T46" fmla="*/ 60 w 214"/>
                <a:gd name="T47" fmla="*/ 133 h 214"/>
                <a:gd name="T48" fmla="*/ 35 w 214"/>
                <a:gd name="T49" fmla="*/ 129 h 214"/>
                <a:gd name="T50" fmla="*/ 71 w 214"/>
                <a:gd name="T51" fmla="*/ 180 h 214"/>
                <a:gd name="T52" fmla="*/ 89 w 214"/>
                <a:gd name="T53" fmla="*/ 189 h 214"/>
                <a:gd name="T54" fmla="*/ 89 w 214"/>
                <a:gd name="T55" fmla="*/ 214 h 214"/>
                <a:gd name="T56" fmla="*/ 131 w 214"/>
                <a:gd name="T57" fmla="*/ 214 h 214"/>
                <a:gd name="T58" fmla="*/ 131 w 214"/>
                <a:gd name="T59" fmla="*/ 178 h 214"/>
                <a:gd name="T60" fmla="*/ 142 w 214"/>
                <a:gd name="T61" fmla="*/ 155 h 214"/>
                <a:gd name="T62" fmla="*/ 142 w 214"/>
                <a:gd name="T63" fmla="*/ 143 h 214"/>
                <a:gd name="T64" fmla="*/ 71 w 214"/>
                <a:gd name="T65" fmla="*/ 149 h 214"/>
                <a:gd name="T66" fmla="*/ 71 w 214"/>
                <a:gd name="T67" fmla="*/ 71 h 214"/>
                <a:gd name="T68" fmla="*/ 83 w 214"/>
                <a:gd name="T69" fmla="*/ 59 h 214"/>
                <a:gd name="T70" fmla="*/ 89 w 214"/>
                <a:gd name="T71" fmla="*/ 65 h 214"/>
                <a:gd name="T72" fmla="*/ 89 w 214"/>
                <a:gd name="T73" fmla="*/ 113 h 214"/>
                <a:gd name="T74" fmla="*/ 89 w 214"/>
                <a:gd name="T75" fmla="*/ 59 h 214"/>
                <a:gd name="T76" fmla="*/ 89 w 214"/>
                <a:gd name="T77" fmla="*/ 59 h 214"/>
                <a:gd name="T78" fmla="*/ 101 w 214"/>
                <a:gd name="T79" fmla="*/ 47 h 214"/>
                <a:gd name="T80" fmla="*/ 107 w 214"/>
                <a:gd name="T81" fmla="*/ 53 h 214"/>
                <a:gd name="T82" fmla="*/ 107 w 214"/>
                <a:gd name="T83" fmla="*/ 113 h 214"/>
                <a:gd name="T84" fmla="*/ 107 w 214"/>
                <a:gd name="T85" fmla="*/ 62 h 214"/>
                <a:gd name="T86" fmla="*/ 116 w 214"/>
                <a:gd name="T87" fmla="*/ 53 h 214"/>
                <a:gd name="T88" fmla="*/ 125 w 214"/>
                <a:gd name="T89" fmla="*/ 62 h 214"/>
                <a:gd name="T90" fmla="*/ 125 w 214"/>
                <a:gd name="T91" fmla="*/ 119 h 214"/>
                <a:gd name="T92" fmla="*/ 125 w 214"/>
                <a:gd name="T93" fmla="*/ 77 h 214"/>
                <a:gd name="T94" fmla="*/ 131 w 214"/>
                <a:gd name="T95" fmla="*/ 71 h 214"/>
                <a:gd name="T96" fmla="*/ 142 w 214"/>
                <a:gd name="T97" fmla="*/ 83 h 214"/>
                <a:gd name="T98" fmla="*/ 142 w 214"/>
                <a:gd name="T99" fmla="*/ 143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14" h="214">
                  <a:moveTo>
                    <a:pt x="165" y="130"/>
                  </a:moveTo>
                  <a:cubicBezTo>
                    <a:pt x="164" y="140"/>
                    <a:pt x="170" y="149"/>
                    <a:pt x="180" y="151"/>
                  </a:cubicBezTo>
                  <a:cubicBezTo>
                    <a:pt x="191" y="90"/>
                    <a:pt x="191" y="90"/>
                    <a:pt x="191" y="90"/>
                  </a:cubicBezTo>
                  <a:cubicBezTo>
                    <a:pt x="185" y="70"/>
                    <a:pt x="185" y="70"/>
                    <a:pt x="185" y="70"/>
                  </a:cubicBezTo>
                  <a:cubicBezTo>
                    <a:pt x="214" y="41"/>
                    <a:pt x="214" y="41"/>
                    <a:pt x="214" y="41"/>
                  </a:cubicBezTo>
                  <a:moveTo>
                    <a:pt x="184" y="12"/>
                  </a:moveTo>
                  <a:cubicBezTo>
                    <a:pt x="147" y="49"/>
                    <a:pt x="147" y="49"/>
                    <a:pt x="147" y="49"/>
                  </a:cubicBezTo>
                  <a:cubicBezTo>
                    <a:pt x="147" y="49"/>
                    <a:pt x="141" y="48"/>
                    <a:pt x="134" y="50"/>
                  </a:cubicBezTo>
                  <a:moveTo>
                    <a:pt x="168" y="112"/>
                  </a:moveTo>
                  <a:cubicBezTo>
                    <a:pt x="142" y="138"/>
                    <a:pt x="142" y="138"/>
                    <a:pt x="142" y="138"/>
                  </a:cubicBezTo>
                  <a:moveTo>
                    <a:pt x="106" y="36"/>
                  </a:moveTo>
                  <a:cubicBezTo>
                    <a:pt x="116" y="38"/>
                    <a:pt x="125" y="32"/>
                    <a:pt x="127" y="22"/>
                  </a:cubicBezTo>
                  <a:cubicBezTo>
                    <a:pt x="66" y="11"/>
                    <a:pt x="66" y="11"/>
                    <a:pt x="66" y="11"/>
                  </a:cubicBezTo>
                  <a:cubicBezTo>
                    <a:pt x="46" y="17"/>
                    <a:pt x="46" y="17"/>
                    <a:pt x="46" y="17"/>
                  </a:cubicBezTo>
                  <a:cubicBezTo>
                    <a:pt x="29" y="0"/>
                    <a:pt x="29" y="0"/>
                    <a:pt x="29" y="0"/>
                  </a:cubicBezTo>
                  <a:moveTo>
                    <a:pt x="0" y="29"/>
                  </a:moveTo>
                  <a:cubicBezTo>
                    <a:pt x="25" y="54"/>
                    <a:pt x="25" y="54"/>
                    <a:pt x="25" y="54"/>
                  </a:cubicBezTo>
                  <a:cubicBezTo>
                    <a:pt x="25" y="54"/>
                    <a:pt x="23" y="69"/>
                    <a:pt x="33" y="80"/>
                  </a:cubicBezTo>
                  <a:cubicBezTo>
                    <a:pt x="42" y="88"/>
                    <a:pt x="42" y="88"/>
                    <a:pt x="42" y="88"/>
                  </a:cubicBezTo>
                  <a:moveTo>
                    <a:pt x="88" y="33"/>
                  </a:moveTo>
                  <a:cubicBezTo>
                    <a:pt x="102" y="48"/>
                    <a:pt x="102" y="48"/>
                    <a:pt x="102" y="48"/>
                  </a:cubicBezTo>
                  <a:moveTo>
                    <a:pt x="69" y="115"/>
                  </a:moveTo>
                  <a:cubicBezTo>
                    <a:pt x="42" y="88"/>
                    <a:pt x="42" y="88"/>
                    <a:pt x="42" y="88"/>
                  </a:cubicBezTo>
                  <a:moveTo>
                    <a:pt x="60" y="133"/>
                  </a:moveTo>
                  <a:cubicBezTo>
                    <a:pt x="54" y="125"/>
                    <a:pt x="43" y="123"/>
                    <a:pt x="35" y="129"/>
                  </a:cubicBezTo>
                  <a:cubicBezTo>
                    <a:pt x="71" y="180"/>
                    <a:pt x="71" y="180"/>
                    <a:pt x="71" y="180"/>
                  </a:cubicBezTo>
                  <a:cubicBezTo>
                    <a:pt x="89" y="189"/>
                    <a:pt x="89" y="189"/>
                    <a:pt x="89" y="189"/>
                  </a:cubicBezTo>
                  <a:cubicBezTo>
                    <a:pt x="89" y="214"/>
                    <a:pt x="89" y="214"/>
                    <a:pt x="89" y="214"/>
                  </a:cubicBezTo>
                  <a:moveTo>
                    <a:pt x="131" y="214"/>
                  </a:moveTo>
                  <a:cubicBezTo>
                    <a:pt x="131" y="178"/>
                    <a:pt x="131" y="178"/>
                    <a:pt x="131" y="178"/>
                  </a:cubicBezTo>
                  <a:cubicBezTo>
                    <a:pt x="131" y="178"/>
                    <a:pt x="142" y="169"/>
                    <a:pt x="142" y="155"/>
                  </a:cubicBezTo>
                  <a:cubicBezTo>
                    <a:pt x="142" y="143"/>
                    <a:pt x="142" y="143"/>
                    <a:pt x="142" y="143"/>
                  </a:cubicBezTo>
                  <a:moveTo>
                    <a:pt x="71" y="149"/>
                  </a:moveTo>
                  <a:cubicBezTo>
                    <a:pt x="71" y="71"/>
                    <a:pt x="71" y="71"/>
                    <a:pt x="71" y="71"/>
                  </a:cubicBezTo>
                  <a:cubicBezTo>
                    <a:pt x="71" y="65"/>
                    <a:pt x="76" y="59"/>
                    <a:pt x="83" y="59"/>
                  </a:cubicBezTo>
                  <a:cubicBezTo>
                    <a:pt x="86" y="59"/>
                    <a:pt x="89" y="62"/>
                    <a:pt x="89" y="65"/>
                  </a:cubicBezTo>
                  <a:moveTo>
                    <a:pt x="89" y="113"/>
                  </a:moveTo>
                  <a:cubicBezTo>
                    <a:pt x="89" y="59"/>
                    <a:pt x="89" y="59"/>
                    <a:pt x="89" y="59"/>
                  </a:cubicBezTo>
                  <a:moveTo>
                    <a:pt x="89" y="59"/>
                  </a:moveTo>
                  <a:cubicBezTo>
                    <a:pt x="89" y="53"/>
                    <a:pt x="94" y="47"/>
                    <a:pt x="101" y="47"/>
                  </a:cubicBezTo>
                  <a:cubicBezTo>
                    <a:pt x="104" y="47"/>
                    <a:pt x="107" y="50"/>
                    <a:pt x="107" y="53"/>
                  </a:cubicBezTo>
                  <a:cubicBezTo>
                    <a:pt x="107" y="113"/>
                    <a:pt x="107" y="113"/>
                    <a:pt x="107" y="113"/>
                  </a:cubicBezTo>
                  <a:moveTo>
                    <a:pt x="107" y="62"/>
                  </a:moveTo>
                  <a:cubicBezTo>
                    <a:pt x="107" y="57"/>
                    <a:pt x="111" y="53"/>
                    <a:pt x="116" y="53"/>
                  </a:cubicBezTo>
                  <a:cubicBezTo>
                    <a:pt x="121" y="53"/>
                    <a:pt x="125" y="57"/>
                    <a:pt x="125" y="62"/>
                  </a:cubicBezTo>
                  <a:cubicBezTo>
                    <a:pt x="125" y="119"/>
                    <a:pt x="125" y="119"/>
                    <a:pt x="125" y="119"/>
                  </a:cubicBezTo>
                  <a:moveTo>
                    <a:pt x="125" y="77"/>
                  </a:moveTo>
                  <a:cubicBezTo>
                    <a:pt x="125" y="74"/>
                    <a:pt x="127" y="71"/>
                    <a:pt x="131" y="71"/>
                  </a:cubicBezTo>
                  <a:cubicBezTo>
                    <a:pt x="137" y="71"/>
                    <a:pt x="142" y="76"/>
                    <a:pt x="142" y="83"/>
                  </a:cubicBezTo>
                  <a:cubicBezTo>
                    <a:pt x="142" y="143"/>
                    <a:pt x="142" y="143"/>
                    <a:pt x="142" y="143"/>
                  </a:cubicBezTo>
                </a:path>
              </a:pathLst>
            </a:custGeom>
            <a:noFill/>
            <a:ln w="22225" cap="rnd">
              <a:solidFill>
                <a:srgbClr val="58595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7C2DC341-4D6D-4457-B10D-335CD5D4E50C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2675" y="2451100"/>
              <a:ext cx="131763" cy="101600"/>
            </a:xfrm>
            <a:custGeom>
              <a:avLst/>
              <a:gdLst>
                <a:gd name="T0" fmla="*/ 0 w 83"/>
                <a:gd name="T1" fmla="*/ 29 h 64"/>
                <a:gd name="T2" fmla="*/ 35 w 83"/>
                <a:gd name="T3" fmla="*/ 64 h 64"/>
                <a:gd name="T4" fmla="*/ 83 w 83"/>
                <a:gd name="T5" fmla="*/ 0 h 64"/>
                <a:gd name="T6" fmla="*/ 0 w 83"/>
                <a:gd name="T7" fmla="*/ 29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3" h="64">
                  <a:moveTo>
                    <a:pt x="0" y="29"/>
                  </a:moveTo>
                  <a:lnTo>
                    <a:pt x="35" y="64"/>
                  </a:lnTo>
                  <a:lnTo>
                    <a:pt x="83" y="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E562D64E-82DC-4CEF-BF1B-9C025F874B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2675" y="2451100"/>
              <a:ext cx="131763" cy="101600"/>
            </a:xfrm>
            <a:custGeom>
              <a:avLst/>
              <a:gdLst>
                <a:gd name="T0" fmla="*/ 0 w 83"/>
                <a:gd name="T1" fmla="*/ 29 h 64"/>
                <a:gd name="T2" fmla="*/ 35 w 83"/>
                <a:gd name="T3" fmla="*/ 64 h 64"/>
                <a:gd name="T4" fmla="*/ 83 w 83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3" h="64">
                  <a:moveTo>
                    <a:pt x="0" y="29"/>
                  </a:moveTo>
                  <a:lnTo>
                    <a:pt x="35" y="64"/>
                  </a:lnTo>
                  <a:lnTo>
                    <a:pt x="83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A81967CD-3294-4E94-9849-FBFC2282C33D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2675" y="2451100"/>
              <a:ext cx="131763" cy="101600"/>
            </a:xfrm>
            <a:custGeom>
              <a:avLst/>
              <a:gdLst>
                <a:gd name="T0" fmla="*/ 0 w 83"/>
                <a:gd name="T1" fmla="*/ 29 h 64"/>
                <a:gd name="T2" fmla="*/ 35 w 83"/>
                <a:gd name="T3" fmla="*/ 64 h 64"/>
                <a:gd name="T4" fmla="*/ 83 w 83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3" h="64">
                  <a:moveTo>
                    <a:pt x="0" y="29"/>
                  </a:moveTo>
                  <a:lnTo>
                    <a:pt x="35" y="64"/>
                  </a:lnTo>
                  <a:lnTo>
                    <a:pt x="83" y="0"/>
                  </a:lnTo>
                </a:path>
              </a:pathLst>
            </a:custGeom>
            <a:noFill/>
            <a:ln w="19050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93AB31B1-CBDC-40AB-AE3A-A56E6C6B79C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9975" y="2439988"/>
              <a:ext cx="155575" cy="120650"/>
            </a:xfrm>
            <a:custGeom>
              <a:avLst/>
              <a:gdLst>
                <a:gd name="T0" fmla="*/ 18 w 41"/>
                <a:gd name="T1" fmla="*/ 32 h 32"/>
                <a:gd name="T2" fmla="*/ 18 w 41"/>
                <a:gd name="T3" fmla="*/ 32 h 32"/>
                <a:gd name="T4" fmla="*/ 16 w 41"/>
                <a:gd name="T5" fmla="*/ 31 h 32"/>
                <a:gd name="T6" fmla="*/ 1 w 41"/>
                <a:gd name="T7" fmla="*/ 17 h 32"/>
                <a:gd name="T8" fmla="*/ 1 w 41"/>
                <a:gd name="T9" fmla="*/ 14 h 32"/>
                <a:gd name="T10" fmla="*/ 4 w 41"/>
                <a:gd name="T11" fmla="*/ 14 h 32"/>
                <a:gd name="T12" fmla="*/ 18 w 41"/>
                <a:gd name="T13" fmla="*/ 26 h 32"/>
                <a:gd name="T14" fmla="*/ 36 w 41"/>
                <a:gd name="T15" fmla="*/ 1 h 32"/>
                <a:gd name="T16" fmla="*/ 40 w 41"/>
                <a:gd name="T17" fmla="*/ 1 h 32"/>
                <a:gd name="T18" fmla="*/ 40 w 41"/>
                <a:gd name="T19" fmla="*/ 4 h 32"/>
                <a:gd name="T20" fmla="*/ 20 w 41"/>
                <a:gd name="T21" fmla="*/ 31 h 32"/>
                <a:gd name="T22" fmla="*/ 18 w 41"/>
                <a:gd name="T23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" h="32">
                  <a:moveTo>
                    <a:pt x="1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7" y="32"/>
                    <a:pt x="17" y="32"/>
                    <a:pt x="16" y="31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0" y="16"/>
                    <a:pt x="0" y="15"/>
                    <a:pt x="1" y="14"/>
                  </a:cubicBezTo>
                  <a:cubicBezTo>
                    <a:pt x="2" y="13"/>
                    <a:pt x="3" y="13"/>
                    <a:pt x="4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7" y="0"/>
                    <a:pt x="39" y="0"/>
                    <a:pt x="40" y="1"/>
                  </a:cubicBezTo>
                  <a:cubicBezTo>
                    <a:pt x="41" y="1"/>
                    <a:pt x="41" y="3"/>
                    <a:pt x="40" y="4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19" y="32"/>
                    <a:pt x="19" y="32"/>
                    <a:pt x="18" y="32"/>
                  </a:cubicBezTo>
                </a:path>
              </a:pathLst>
            </a:custGeom>
            <a:solidFill>
              <a:srgbClr val="F792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5AD1809D-066A-45AC-9527-CCFBFB933DE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9975" y="2439988"/>
              <a:ext cx="155575" cy="120650"/>
            </a:xfrm>
            <a:custGeom>
              <a:avLst/>
              <a:gdLst>
                <a:gd name="T0" fmla="*/ 18 w 41"/>
                <a:gd name="T1" fmla="*/ 32 h 32"/>
                <a:gd name="T2" fmla="*/ 18 w 41"/>
                <a:gd name="T3" fmla="*/ 32 h 32"/>
                <a:gd name="T4" fmla="*/ 16 w 41"/>
                <a:gd name="T5" fmla="*/ 31 h 32"/>
                <a:gd name="T6" fmla="*/ 1 w 41"/>
                <a:gd name="T7" fmla="*/ 17 h 32"/>
                <a:gd name="T8" fmla="*/ 1 w 41"/>
                <a:gd name="T9" fmla="*/ 14 h 32"/>
                <a:gd name="T10" fmla="*/ 4 w 41"/>
                <a:gd name="T11" fmla="*/ 14 h 32"/>
                <a:gd name="T12" fmla="*/ 18 w 41"/>
                <a:gd name="T13" fmla="*/ 26 h 32"/>
                <a:gd name="T14" fmla="*/ 36 w 41"/>
                <a:gd name="T15" fmla="*/ 1 h 32"/>
                <a:gd name="T16" fmla="*/ 40 w 41"/>
                <a:gd name="T17" fmla="*/ 1 h 32"/>
                <a:gd name="T18" fmla="*/ 40 w 41"/>
                <a:gd name="T19" fmla="*/ 4 h 32"/>
                <a:gd name="T20" fmla="*/ 20 w 41"/>
                <a:gd name="T21" fmla="*/ 31 h 32"/>
                <a:gd name="T22" fmla="*/ 18 w 41"/>
                <a:gd name="T23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" h="32">
                  <a:moveTo>
                    <a:pt x="18" y="32"/>
                  </a:moveTo>
                  <a:cubicBezTo>
                    <a:pt x="18" y="32"/>
                    <a:pt x="18" y="32"/>
                    <a:pt x="18" y="32"/>
                  </a:cubicBezTo>
                  <a:cubicBezTo>
                    <a:pt x="17" y="32"/>
                    <a:pt x="17" y="32"/>
                    <a:pt x="16" y="31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0" y="16"/>
                    <a:pt x="0" y="15"/>
                    <a:pt x="1" y="14"/>
                  </a:cubicBezTo>
                  <a:cubicBezTo>
                    <a:pt x="2" y="13"/>
                    <a:pt x="3" y="13"/>
                    <a:pt x="4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7" y="0"/>
                    <a:pt x="39" y="0"/>
                    <a:pt x="40" y="1"/>
                  </a:cubicBezTo>
                  <a:cubicBezTo>
                    <a:pt x="41" y="1"/>
                    <a:pt x="41" y="3"/>
                    <a:pt x="40" y="4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19" y="32"/>
                    <a:pt x="19" y="32"/>
                    <a:pt x="18" y="32"/>
                  </a:cubicBezTo>
                  <a:close/>
                </a:path>
              </a:pathLst>
            </a:custGeom>
            <a:noFill/>
            <a:ln w="19050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09AA00A2-1BFB-4BE2-AB66-82D96B258DF9}"/>
              </a:ext>
            </a:extLst>
          </p:cNvPr>
          <p:cNvGrpSpPr/>
          <p:nvPr/>
        </p:nvGrpSpPr>
        <p:grpSpPr>
          <a:xfrm>
            <a:off x="7518400" y="4157663"/>
            <a:ext cx="708026" cy="736600"/>
            <a:chOff x="7518400" y="4157663"/>
            <a:chExt cx="708026" cy="736600"/>
          </a:xfrm>
        </p:grpSpPr>
        <p:sp>
          <p:nvSpPr>
            <p:cNvPr id="55" name="Freeform 53">
              <a:extLst>
                <a:ext uri="{FF2B5EF4-FFF2-40B4-BE49-F238E27FC236}">
                  <a16:creationId xmlns:a16="http://schemas.microsoft.com/office/drawing/2014/main" id="{67E8BC94-F515-4063-A7D7-3E5A8ED102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891463" y="4787900"/>
              <a:ext cx="139700" cy="106363"/>
            </a:xfrm>
            <a:custGeom>
              <a:avLst/>
              <a:gdLst>
                <a:gd name="T0" fmla="*/ 6 w 37"/>
                <a:gd name="T1" fmla="*/ 6 h 28"/>
                <a:gd name="T2" fmla="*/ 6 w 37"/>
                <a:gd name="T3" fmla="*/ 18 h 28"/>
                <a:gd name="T4" fmla="*/ 23 w 37"/>
                <a:gd name="T5" fmla="*/ 6 h 28"/>
                <a:gd name="T6" fmla="*/ 6 w 37"/>
                <a:gd name="T7" fmla="*/ 6 h 28"/>
                <a:gd name="T8" fmla="*/ 3 w 37"/>
                <a:gd name="T9" fmla="*/ 28 h 28"/>
                <a:gd name="T10" fmla="*/ 2 w 37"/>
                <a:gd name="T11" fmla="*/ 27 h 28"/>
                <a:gd name="T12" fmla="*/ 0 w 37"/>
                <a:gd name="T13" fmla="*/ 24 h 28"/>
                <a:gd name="T14" fmla="*/ 0 w 37"/>
                <a:gd name="T15" fmla="*/ 3 h 28"/>
                <a:gd name="T16" fmla="*/ 3 w 37"/>
                <a:gd name="T17" fmla="*/ 0 h 28"/>
                <a:gd name="T18" fmla="*/ 33 w 37"/>
                <a:gd name="T19" fmla="*/ 0 h 28"/>
                <a:gd name="T20" fmla="*/ 36 w 37"/>
                <a:gd name="T21" fmla="*/ 2 h 28"/>
                <a:gd name="T22" fmla="*/ 35 w 37"/>
                <a:gd name="T23" fmla="*/ 6 h 28"/>
                <a:gd name="T24" fmla="*/ 5 w 37"/>
                <a:gd name="T25" fmla="*/ 27 h 28"/>
                <a:gd name="T26" fmla="*/ 3 w 37"/>
                <a:gd name="T27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7" h="28">
                  <a:moveTo>
                    <a:pt x="6" y="6"/>
                  </a:moveTo>
                  <a:cubicBezTo>
                    <a:pt x="6" y="18"/>
                    <a:pt x="6" y="18"/>
                    <a:pt x="6" y="18"/>
                  </a:cubicBezTo>
                  <a:cubicBezTo>
                    <a:pt x="12" y="14"/>
                    <a:pt x="18" y="10"/>
                    <a:pt x="23" y="6"/>
                  </a:cubicBezTo>
                  <a:lnTo>
                    <a:pt x="6" y="6"/>
                  </a:lnTo>
                  <a:close/>
                  <a:moveTo>
                    <a:pt x="3" y="28"/>
                  </a:moveTo>
                  <a:cubicBezTo>
                    <a:pt x="3" y="28"/>
                    <a:pt x="2" y="28"/>
                    <a:pt x="2" y="27"/>
                  </a:cubicBezTo>
                  <a:cubicBezTo>
                    <a:pt x="1" y="27"/>
                    <a:pt x="0" y="26"/>
                    <a:pt x="0" y="2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3" y="0"/>
                    <a:pt x="33" y="0"/>
                    <a:pt x="33" y="0"/>
                  </a:cubicBezTo>
                  <a:cubicBezTo>
                    <a:pt x="35" y="0"/>
                    <a:pt x="36" y="1"/>
                    <a:pt x="36" y="2"/>
                  </a:cubicBezTo>
                  <a:cubicBezTo>
                    <a:pt x="37" y="3"/>
                    <a:pt x="36" y="5"/>
                    <a:pt x="35" y="6"/>
                  </a:cubicBezTo>
                  <a:cubicBezTo>
                    <a:pt x="27" y="12"/>
                    <a:pt x="15" y="20"/>
                    <a:pt x="5" y="27"/>
                  </a:cubicBezTo>
                  <a:cubicBezTo>
                    <a:pt x="4" y="27"/>
                    <a:pt x="4" y="28"/>
                    <a:pt x="3" y="28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54">
              <a:extLst>
                <a:ext uri="{FF2B5EF4-FFF2-40B4-BE49-F238E27FC236}">
                  <a16:creationId xmlns:a16="http://schemas.microsoft.com/office/drawing/2014/main" id="{9ABCD270-AD1B-427F-9CDF-DF97E367ED5E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8400" y="4157663"/>
              <a:ext cx="512763" cy="736600"/>
            </a:xfrm>
            <a:custGeom>
              <a:avLst/>
              <a:gdLst>
                <a:gd name="T0" fmla="*/ 102 w 136"/>
                <a:gd name="T1" fmla="*/ 195 h 195"/>
                <a:gd name="T2" fmla="*/ 3 w 136"/>
                <a:gd name="T3" fmla="*/ 195 h 195"/>
                <a:gd name="T4" fmla="*/ 0 w 136"/>
                <a:gd name="T5" fmla="*/ 191 h 195"/>
                <a:gd name="T6" fmla="*/ 0 w 136"/>
                <a:gd name="T7" fmla="*/ 3 h 195"/>
                <a:gd name="T8" fmla="*/ 3 w 136"/>
                <a:gd name="T9" fmla="*/ 0 h 195"/>
                <a:gd name="T10" fmla="*/ 132 w 136"/>
                <a:gd name="T11" fmla="*/ 0 h 195"/>
                <a:gd name="T12" fmla="*/ 136 w 136"/>
                <a:gd name="T13" fmla="*/ 3 h 195"/>
                <a:gd name="T14" fmla="*/ 136 w 136"/>
                <a:gd name="T15" fmla="*/ 54 h 195"/>
                <a:gd name="T16" fmla="*/ 132 w 136"/>
                <a:gd name="T17" fmla="*/ 57 h 195"/>
                <a:gd name="T18" fmla="*/ 129 w 136"/>
                <a:gd name="T19" fmla="*/ 54 h 195"/>
                <a:gd name="T20" fmla="*/ 129 w 136"/>
                <a:gd name="T21" fmla="*/ 6 h 195"/>
                <a:gd name="T22" fmla="*/ 6 w 136"/>
                <a:gd name="T23" fmla="*/ 6 h 195"/>
                <a:gd name="T24" fmla="*/ 6 w 136"/>
                <a:gd name="T25" fmla="*/ 188 h 195"/>
                <a:gd name="T26" fmla="*/ 101 w 136"/>
                <a:gd name="T27" fmla="*/ 188 h 195"/>
                <a:gd name="T28" fmla="*/ 129 w 136"/>
                <a:gd name="T29" fmla="*/ 168 h 195"/>
                <a:gd name="T30" fmla="*/ 129 w 136"/>
                <a:gd name="T31" fmla="*/ 139 h 195"/>
                <a:gd name="T32" fmla="*/ 132 w 136"/>
                <a:gd name="T33" fmla="*/ 136 h 195"/>
                <a:gd name="T34" fmla="*/ 136 w 136"/>
                <a:gd name="T35" fmla="*/ 139 h 195"/>
                <a:gd name="T36" fmla="*/ 136 w 136"/>
                <a:gd name="T37" fmla="*/ 170 h 195"/>
                <a:gd name="T38" fmla="*/ 134 w 136"/>
                <a:gd name="T39" fmla="*/ 173 h 195"/>
                <a:gd name="T40" fmla="*/ 104 w 136"/>
                <a:gd name="T41" fmla="*/ 194 h 195"/>
                <a:gd name="T42" fmla="*/ 102 w 136"/>
                <a:gd name="T43" fmla="*/ 19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36" h="195">
                  <a:moveTo>
                    <a:pt x="102" y="195"/>
                  </a:moveTo>
                  <a:cubicBezTo>
                    <a:pt x="3" y="195"/>
                    <a:pt x="3" y="195"/>
                    <a:pt x="3" y="195"/>
                  </a:cubicBezTo>
                  <a:cubicBezTo>
                    <a:pt x="1" y="195"/>
                    <a:pt x="0" y="193"/>
                    <a:pt x="0" y="19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34" y="0"/>
                    <a:pt x="136" y="1"/>
                    <a:pt x="136" y="3"/>
                  </a:cubicBezTo>
                  <a:cubicBezTo>
                    <a:pt x="136" y="54"/>
                    <a:pt x="136" y="54"/>
                    <a:pt x="136" y="54"/>
                  </a:cubicBezTo>
                  <a:cubicBezTo>
                    <a:pt x="136" y="56"/>
                    <a:pt x="134" y="57"/>
                    <a:pt x="132" y="57"/>
                  </a:cubicBezTo>
                  <a:cubicBezTo>
                    <a:pt x="131" y="57"/>
                    <a:pt x="129" y="56"/>
                    <a:pt x="129" y="54"/>
                  </a:cubicBezTo>
                  <a:cubicBezTo>
                    <a:pt x="129" y="6"/>
                    <a:pt x="129" y="6"/>
                    <a:pt x="129" y="6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6" y="188"/>
                    <a:pt x="6" y="188"/>
                    <a:pt x="6" y="188"/>
                  </a:cubicBezTo>
                  <a:cubicBezTo>
                    <a:pt x="101" y="188"/>
                    <a:pt x="101" y="188"/>
                    <a:pt x="101" y="188"/>
                  </a:cubicBezTo>
                  <a:cubicBezTo>
                    <a:pt x="129" y="168"/>
                    <a:pt x="129" y="168"/>
                    <a:pt x="129" y="168"/>
                  </a:cubicBezTo>
                  <a:cubicBezTo>
                    <a:pt x="129" y="139"/>
                    <a:pt x="129" y="139"/>
                    <a:pt x="129" y="139"/>
                  </a:cubicBezTo>
                  <a:cubicBezTo>
                    <a:pt x="129" y="137"/>
                    <a:pt x="131" y="136"/>
                    <a:pt x="132" y="136"/>
                  </a:cubicBezTo>
                  <a:cubicBezTo>
                    <a:pt x="134" y="136"/>
                    <a:pt x="136" y="137"/>
                    <a:pt x="136" y="139"/>
                  </a:cubicBezTo>
                  <a:cubicBezTo>
                    <a:pt x="136" y="170"/>
                    <a:pt x="136" y="170"/>
                    <a:pt x="136" y="170"/>
                  </a:cubicBezTo>
                  <a:cubicBezTo>
                    <a:pt x="136" y="171"/>
                    <a:pt x="135" y="172"/>
                    <a:pt x="134" y="173"/>
                  </a:cubicBezTo>
                  <a:cubicBezTo>
                    <a:pt x="104" y="194"/>
                    <a:pt x="104" y="194"/>
                    <a:pt x="104" y="194"/>
                  </a:cubicBezTo>
                  <a:cubicBezTo>
                    <a:pt x="103" y="194"/>
                    <a:pt x="103" y="195"/>
                    <a:pt x="102" y="195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55">
              <a:extLst>
                <a:ext uri="{FF2B5EF4-FFF2-40B4-BE49-F238E27FC236}">
                  <a16:creationId xmlns:a16="http://schemas.microsoft.com/office/drawing/2014/main" id="{C6C2EAAF-7B0E-49F1-B91F-DF566125E896}"/>
                </a:ext>
              </a:extLst>
            </p:cNvPr>
            <p:cNvSpPr>
              <a:spLocks/>
            </p:cNvSpPr>
            <p:nvPr/>
          </p:nvSpPr>
          <p:spPr bwMode="auto">
            <a:xfrm>
              <a:off x="7589838" y="4221163"/>
              <a:ext cx="188913" cy="185738"/>
            </a:xfrm>
            <a:custGeom>
              <a:avLst/>
              <a:gdLst>
                <a:gd name="T0" fmla="*/ 46 w 50"/>
                <a:gd name="T1" fmla="*/ 49 h 49"/>
                <a:gd name="T2" fmla="*/ 3 w 50"/>
                <a:gd name="T3" fmla="*/ 49 h 49"/>
                <a:gd name="T4" fmla="*/ 0 w 50"/>
                <a:gd name="T5" fmla="*/ 46 h 49"/>
                <a:gd name="T6" fmla="*/ 0 w 50"/>
                <a:gd name="T7" fmla="*/ 3 h 49"/>
                <a:gd name="T8" fmla="*/ 3 w 50"/>
                <a:gd name="T9" fmla="*/ 0 h 49"/>
                <a:gd name="T10" fmla="*/ 40 w 50"/>
                <a:gd name="T11" fmla="*/ 0 h 49"/>
                <a:gd name="T12" fmla="*/ 43 w 50"/>
                <a:gd name="T13" fmla="*/ 3 h 49"/>
                <a:gd name="T14" fmla="*/ 40 w 50"/>
                <a:gd name="T15" fmla="*/ 6 h 49"/>
                <a:gd name="T16" fmla="*/ 7 w 50"/>
                <a:gd name="T17" fmla="*/ 6 h 49"/>
                <a:gd name="T18" fmla="*/ 7 w 50"/>
                <a:gd name="T19" fmla="*/ 43 h 49"/>
                <a:gd name="T20" fmla="*/ 43 w 50"/>
                <a:gd name="T21" fmla="*/ 43 h 49"/>
                <a:gd name="T22" fmla="*/ 43 w 50"/>
                <a:gd name="T23" fmla="*/ 27 h 49"/>
                <a:gd name="T24" fmla="*/ 46 w 50"/>
                <a:gd name="T25" fmla="*/ 24 h 49"/>
                <a:gd name="T26" fmla="*/ 50 w 50"/>
                <a:gd name="T27" fmla="*/ 27 h 49"/>
                <a:gd name="T28" fmla="*/ 50 w 50"/>
                <a:gd name="T29" fmla="*/ 46 h 49"/>
                <a:gd name="T30" fmla="*/ 46 w 50"/>
                <a:gd name="T31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0" h="49">
                  <a:moveTo>
                    <a:pt x="46" y="49"/>
                  </a:moveTo>
                  <a:cubicBezTo>
                    <a:pt x="3" y="49"/>
                    <a:pt x="3" y="49"/>
                    <a:pt x="3" y="49"/>
                  </a:cubicBezTo>
                  <a:cubicBezTo>
                    <a:pt x="2" y="49"/>
                    <a:pt x="0" y="48"/>
                    <a:pt x="0" y="4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1" y="0"/>
                    <a:pt x="43" y="1"/>
                    <a:pt x="43" y="3"/>
                  </a:cubicBezTo>
                  <a:cubicBezTo>
                    <a:pt x="43" y="5"/>
                    <a:pt x="41" y="6"/>
                    <a:pt x="40" y="6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43" y="43"/>
                    <a:pt x="43" y="43"/>
                    <a:pt x="43" y="43"/>
                  </a:cubicBezTo>
                  <a:cubicBezTo>
                    <a:pt x="43" y="27"/>
                    <a:pt x="43" y="27"/>
                    <a:pt x="43" y="27"/>
                  </a:cubicBezTo>
                  <a:cubicBezTo>
                    <a:pt x="43" y="25"/>
                    <a:pt x="45" y="24"/>
                    <a:pt x="46" y="24"/>
                  </a:cubicBezTo>
                  <a:cubicBezTo>
                    <a:pt x="48" y="24"/>
                    <a:pt x="50" y="25"/>
                    <a:pt x="50" y="27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50" y="48"/>
                    <a:pt x="48" y="49"/>
                    <a:pt x="46" y="49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56">
              <a:extLst>
                <a:ext uri="{FF2B5EF4-FFF2-40B4-BE49-F238E27FC236}">
                  <a16:creationId xmlns:a16="http://schemas.microsoft.com/office/drawing/2014/main" id="{416682A5-C112-4A9A-9437-ED742C8BC4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589838" y="4451350"/>
              <a:ext cx="188913" cy="185738"/>
            </a:xfrm>
            <a:custGeom>
              <a:avLst/>
              <a:gdLst>
                <a:gd name="T0" fmla="*/ 46 w 50"/>
                <a:gd name="T1" fmla="*/ 49 h 49"/>
                <a:gd name="T2" fmla="*/ 3 w 50"/>
                <a:gd name="T3" fmla="*/ 49 h 49"/>
                <a:gd name="T4" fmla="*/ 0 w 50"/>
                <a:gd name="T5" fmla="*/ 46 h 49"/>
                <a:gd name="T6" fmla="*/ 0 w 50"/>
                <a:gd name="T7" fmla="*/ 3 h 49"/>
                <a:gd name="T8" fmla="*/ 3 w 50"/>
                <a:gd name="T9" fmla="*/ 0 h 49"/>
                <a:gd name="T10" fmla="*/ 40 w 50"/>
                <a:gd name="T11" fmla="*/ 0 h 49"/>
                <a:gd name="T12" fmla="*/ 43 w 50"/>
                <a:gd name="T13" fmla="*/ 3 h 49"/>
                <a:gd name="T14" fmla="*/ 40 w 50"/>
                <a:gd name="T15" fmla="*/ 6 h 49"/>
                <a:gd name="T16" fmla="*/ 7 w 50"/>
                <a:gd name="T17" fmla="*/ 6 h 49"/>
                <a:gd name="T18" fmla="*/ 7 w 50"/>
                <a:gd name="T19" fmla="*/ 43 h 49"/>
                <a:gd name="T20" fmla="*/ 43 w 50"/>
                <a:gd name="T21" fmla="*/ 43 h 49"/>
                <a:gd name="T22" fmla="*/ 43 w 50"/>
                <a:gd name="T23" fmla="*/ 27 h 49"/>
                <a:gd name="T24" fmla="*/ 46 w 50"/>
                <a:gd name="T25" fmla="*/ 24 h 49"/>
                <a:gd name="T26" fmla="*/ 50 w 50"/>
                <a:gd name="T27" fmla="*/ 27 h 49"/>
                <a:gd name="T28" fmla="*/ 50 w 50"/>
                <a:gd name="T29" fmla="*/ 46 h 49"/>
                <a:gd name="T30" fmla="*/ 46 w 50"/>
                <a:gd name="T31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0" h="49">
                  <a:moveTo>
                    <a:pt x="46" y="49"/>
                  </a:moveTo>
                  <a:cubicBezTo>
                    <a:pt x="3" y="49"/>
                    <a:pt x="3" y="49"/>
                    <a:pt x="3" y="49"/>
                  </a:cubicBezTo>
                  <a:cubicBezTo>
                    <a:pt x="2" y="49"/>
                    <a:pt x="0" y="48"/>
                    <a:pt x="0" y="4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2" y="0"/>
                    <a:pt x="3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1" y="0"/>
                    <a:pt x="43" y="1"/>
                    <a:pt x="43" y="3"/>
                  </a:cubicBezTo>
                  <a:cubicBezTo>
                    <a:pt x="43" y="5"/>
                    <a:pt x="41" y="6"/>
                    <a:pt x="40" y="6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43" y="43"/>
                    <a:pt x="43" y="43"/>
                    <a:pt x="43" y="43"/>
                  </a:cubicBezTo>
                  <a:cubicBezTo>
                    <a:pt x="43" y="27"/>
                    <a:pt x="43" y="27"/>
                    <a:pt x="43" y="27"/>
                  </a:cubicBezTo>
                  <a:cubicBezTo>
                    <a:pt x="43" y="25"/>
                    <a:pt x="45" y="24"/>
                    <a:pt x="46" y="24"/>
                  </a:cubicBezTo>
                  <a:cubicBezTo>
                    <a:pt x="48" y="24"/>
                    <a:pt x="50" y="25"/>
                    <a:pt x="50" y="27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50" y="48"/>
                    <a:pt x="48" y="49"/>
                    <a:pt x="46" y="49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57">
              <a:extLst>
                <a:ext uri="{FF2B5EF4-FFF2-40B4-BE49-F238E27FC236}">
                  <a16:creationId xmlns:a16="http://schemas.microsoft.com/office/drawing/2014/main" id="{2CCF1481-FD85-4392-8136-FD0A7F2774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847013" y="4368800"/>
              <a:ext cx="319088" cy="317500"/>
            </a:xfrm>
            <a:custGeom>
              <a:avLst/>
              <a:gdLst>
                <a:gd name="T0" fmla="*/ 8 w 85"/>
                <a:gd name="T1" fmla="*/ 66 h 84"/>
                <a:gd name="T2" fmla="*/ 19 w 85"/>
                <a:gd name="T3" fmla="*/ 76 h 84"/>
                <a:gd name="T4" fmla="*/ 77 w 85"/>
                <a:gd name="T5" fmla="*/ 18 h 84"/>
                <a:gd name="T6" fmla="*/ 66 w 85"/>
                <a:gd name="T7" fmla="*/ 8 h 84"/>
                <a:gd name="T8" fmla="*/ 8 w 85"/>
                <a:gd name="T9" fmla="*/ 66 h 84"/>
                <a:gd name="T10" fmla="*/ 19 w 85"/>
                <a:gd name="T11" fmla="*/ 84 h 84"/>
                <a:gd name="T12" fmla="*/ 17 w 85"/>
                <a:gd name="T13" fmla="*/ 83 h 84"/>
                <a:gd name="T14" fmla="*/ 2 w 85"/>
                <a:gd name="T15" fmla="*/ 68 h 84"/>
                <a:gd name="T16" fmla="*/ 2 w 85"/>
                <a:gd name="T17" fmla="*/ 63 h 84"/>
                <a:gd name="T18" fmla="*/ 64 w 85"/>
                <a:gd name="T19" fmla="*/ 1 h 84"/>
                <a:gd name="T20" fmla="*/ 66 w 85"/>
                <a:gd name="T21" fmla="*/ 0 h 84"/>
                <a:gd name="T22" fmla="*/ 69 w 85"/>
                <a:gd name="T23" fmla="*/ 1 h 84"/>
                <a:gd name="T24" fmla="*/ 84 w 85"/>
                <a:gd name="T25" fmla="*/ 16 h 84"/>
                <a:gd name="T26" fmla="*/ 84 w 85"/>
                <a:gd name="T27" fmla="*/ 21 h 84"/>
                <a:gd name="T28" fmla="*/ 21 w 85"/>
                <a:gd name="T29" fmla="*/ 83 h 84"/>
                <a:gd name="T30" fmla="*/ 19 w 85"/>
                <a:gd name="T31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5" h="84">
                  <a:moveTo>
                    <a:pt x="8" y="66"/>
                  </a:moveTo>
                  <a:cubicBezTo>
                    <a:pt x="19" y="76"/>
                    <a:pt x="19" y="76"/>
                    <a:pt x="19" y="76"/>
                  </a:cubicBezTo>
                  <a:cubicBezTo>
                    <a:pt x="77" y="18"/>
                    <a:pt x="77" y="18"/>
                    <a:pt x="77" y="18"/>
                  </a:cubicBezTo>
                  <a:cubicBezTo>
                    <a:pt x="66" y="8"/>
                    <a:pt x="66" y="8"/>
                    <a:pt x="66" y="8"/>
                  </a:cubicBezTo>
                  <a:lnTo>
                    <a:pt x="8" y="66"/>
                  </a:lnTo>
                  <a:close/>
                  <a:moveTo>
                    <a:pt x="19" y="84"/>
                  </a:moveTo>
                  <a:cubicBezTo>
                    <a:pt x="18" y="84"/>
                    <a:pt x="17" y="84"/>
                    <a:pt x="17" y="8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0" y="67"/>
                    <a:pt x="0" y="65"/>
                    <a:pt x="2" y="63"/>
                  </a:cubicBezTo>
                  <a:cubicBezTo>
                    <a:pt x="64" y="1"/>
                    <a:pt x="64" y="1"/>
                    <a:pt x="64" y="1"/>
                  </a:cubicBezTo>
                  <a:cubicBezTo>
                    <a:pt x="65" y="0"/>
                    <a:pt x="65" y="0"/>
                    <a:pt x="66" y="0"/>
                  </a:cubicBezTo>
                  <a:cubicBezTo>
                    <a:pt x="67" y="0"/>
                    <a:pt x="68" y="0"/>
                    <a:pt x="69" y="1"/>
                  </a:cubicBezTo>
                  <a:cubicBezTo>
                    <a:pt x="84" y="16"/>
                    <a:pt x="84" y="16"/>
                    <a:pt x="84" y="16"/>
                  </a:cubicBezTo>
                  <a:cubicBezTo>
                    <a:pt x="85" y="17"/>
                    <a:pt x="85" y="19"/>
                    <a:pt x="84" y="21"/>
                  </a:cubicBezTo>
                  <a:cubicBezTo>
                    <a:pt x="21" y="83"/>
                    <a:pt x="21" y="83"/>
                    <a:pt x="21" y="83"/>
                  </a:cubicBezTo>
                  <a:cubicBezTo>
                    <a:pt x="21" y="84"/>
                    <a:pt x="20" y="84"/>
                    <a:pt x="19" y="84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58">
              <a:extLst>
                <a:ext uri="{FF2B5EF4-FFF2-40B4-BE49-F238E27FC236}">
                  <a16:creationId xmlns:a16="http://schemas.microsoft.com/office/drawing/2014/main" id="{C2D89E35-2360-4846-8508-54C91306E3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72438" y="4330700"/>
              <a:ext cx="131763" cy="128588"/>
            </a:xfrm>
            <a:custGeom>
              <a:avLst/>
              <a:gdLst>
                <a:gd name="T0" fmla="*/ 8 w 35"/>
                <a:gd name="T1" fmla="*/ 11 h 34"/>
                <a:gd name="T2" fmla="*/ 24 w 35"/>
                <a:gd name="T3" fmla="*/ 26 h 34"/>
                <a:gd name="T4" fmla="*/ 27 w 35"/>
                <a:gd name="T5" fmla="*/ 24 h 34"/>
                <a:gd name="T6" fmla="*/ 11 w 35"/>
                <a:gd name="T7" fmla="*/ 8 h 34"/>
                <a:gd name="T8" fmla="*/ 8 w 35"/>
                <a:gd name="T9" fmla="*/ 11 h 34"/>
                <a:gd name="T10" fmla="*/ 24 w 35"/>
                <a:gd name="T11" fmla="*/ 34 h 34"/>
                <a:gd name="T12" fmla="*/ 22 w 35"/>
                <a:gd name="T13" fmla="*/ 33 h 34"/>
                <a:gd name="T14" fmla="*/ 1 w 35"/>
                <a:gd name="T15" fmla="*/ 13 h 34"/>
                <a:gd name="T16" fmla="*/ 1 w 35"/>
                <a:gd name="T17" fmla="*/ 8 h 34"/>
                <a:gd name="T18" fmla="*/ 9 w 35"/>
                <a:gd name="T19" fmla="*/ 1 h 34"/>
                <a:gd name="T20" fmla="*/ 13 w 35"/>
                <a:gd name="T21" fmla="*/ 1 h 34"/>
                <a:gd name="T22" fmla="*/ 33 w 35"/>
                <a:gd name="T23" fmla="*/ 21 h 34"/>
                <a:gd name="T24" fmla="*/ 33 w 35"/>
                <a:gd name="T25" fmla="*/ 26 h 34"/>
                <a:gd name="T26" fmla="*/ 26 w 35"/>
                <a:gd name="T27" fmla="*/ 33 h 34"/>
                <a:gd name="T28" fmla="*/ 24 w 35"/>
                <a:gd name="T29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5" h="34">
                  <a:moveTo>
                    <a:pt x="8" y="11"/>
                  </a:moveTo>
                  <a:cubicBezTo>
                    <a:pt x="24" y="26"/>
                    <a:pt x="24" y="26"/>
                    <a:pt x="24" y="26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11" y="8"/>
                    <a:pt x="11" y="8"/>
                    <a:pt x="11" y="8"/>
                  </a:cubicBezTo>
                  <a:lnTo>
                    <a:pt x="8" y="11"/>
                  </a:lnTo>
                  <a:close/>
                  <a:moveTo>
                    <a:pt x="24" y="34"/>
                  </a:moveTo>
                  <a:cubicBezTo>
                    <a:pt x="23" y="34"/>
                    <a:pt x="22" y="34"/>
                    <a:pt x="22" y="3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8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10" y="0"/>
                    <a:pt x="12" y="0"/>
                    <a:pt x="13" y="1"/>
                  </a:cubicBezTo>
                  <a:cubicBezTo>
                    <a:pt x="33" y="21"/>
                    <a:pt x="33" y="21"/>
                    <a:pt x="33" y="21"/>
                  </a:cubicBezTo>
                  <a:cubicBezTo>
                    <a:pt x="35" y="23"/>
                    <a:pt x="35" y="25"/>
                    <a:pt x="33" y="26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5" y="34"/>
                    <a:pt x="24" y="34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59">
              <a:extLst>
                <a:ext uri="{FF2B5EF4-FFF2-40B4-BE49-F238E27FC236}">
                  <a16:creationId xmlns:a16="http://schemas.microsoft.com/office/drawing/2014/main" id="{ED72A63A-776C-4A64-8119-04F1926DFA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0538" y="4308475"/>
              <a:ext cx="115888" cy="112713"/>
            </a:xfrm>
            <a:custGeom>
              <a:avLst/>
              <a:gdLst>
                <a:gd name="T0" fmla="*/ 8 w 31"/>
                <a:gd name="T1" fmla="*/ 12 h 30"/>
                <a:gd name="T2" fmla="*/ 19 w 31"/>
                <a:gd name="T3" fmla="*/ 23 h 30"/>
                <a:gd name="T4" fmla="*/ 21 w 31"/>
                <a:gd name="T5" fmla="*/ 20 h 30"/>
                <a:gd name="T6" fmla="*/ 21 w 31"/>
                <a:gd name="T7" fmla="*/ 11 h 30"/>
                <a:gd name="T8" fmla="*/ 19 w 31"/>
                <a:gd name="T9" fmla="*/ 9 h 30"/>
                <a:gd name="T10" fmla="*/ 11 w 31"/>
                <a:gd name="T11" fmla="*/ 9 h 30"/>
                <a:gd name="T12" fmla="*/ 8 w 31"/>
                <a:gd name="T13" fmla="*/ 12 h 30"/>
                <a:gd name="T14" fmla="*/ 19 w 31"/>
                <a:gd name="T15" fmla="*/ 30 h 30"/>
                <a:gd name="T16" fmla="*/ 16 w 31"/>
                <a:gd name="T17" fmla="*/ 29 h 30"/>
                <a:gd name="T18" fmla="*/ 1 w 31"/>
                <a:gd name="T19" fmla="*/ 14 h 30"/>
                <a:gd name="T20" fmla="*/ 1 w 31"/>
                <a:gd name="T21" fmla="*/ 10 h 30"/>
                <a:gd name="T22" fmla="*/ 6 w 31"/>
                <a:gd name="T23" fmla="*/ 5 h 30"/>
                <a:gd name="T24" fmla="*/ 24 w 31"/>
                <a:gd name="T25" fmla="*/ 5 h 30"/>
                <a:gd name="T26" fmla="*/ 26 w 31"/>
                <a:gd name="T27" fmla="*/ 7 h 30"/>
                <a:gd name="T28" fmla="*/ 26 w 31"/>
                <a:gd name="T29" fmla="*/ 24 h 30"/>
                <a:gd name="T30" fmla="*/ 21 w 31"/>
                <a:gd name="T31" fmla="*/ 29 h 30"/>
                <a:gd name="T32" fmla="*/ 19 w 31"/>
                <a:gd name="T33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1" h="30">
                  <a:moveTo>
                    <a:pt x="8" y="12"/>
                  </a:moveTo>
                  <a:cubicBezTo>
                    <a:pt x="19" y="23"/>
                    <a:pt x="19" y="23"/>
                    <a:pt x="19" y="23"/>
                  </a:cubicBezTo>
                  <a:cubicBezTo>
                    <a:pt x="21" y="20"/>
                    <a:pt x="21" y="20"/>
                    <a:pt x="21" y="20"/>
                  </a:cubicBezTo>
                  <a:cubicBezTo>
                    <a:pt x="24" y="17"/>
                    <a:pt x="24" y="14"/>
                    <a:pt x="21" y="11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7" y="7"/>
                    <a:pt x="13" y="7"/>
                    <a:pt x="11" y="9"/>
                  </a:cubicBezTo>
                  <a:lnTo>
                    <a:pt x="8" y="12"/>
                  </a:lnTo>
                  <a:close/>
                  <a:moveTo>
                    <a:pt x="19" y="30"/>
                  </a:moveTo>
                  <a:cubicBezTo>
                    <a:pt x="18" y="30"/>
                    <a:pt x="17" y="30"/>
                    <a:pt x="16" y="29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0" y="13"/>
                    <a:pt x="0" y="11"/>
                    <a:pt x="1" y="10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11" y="0"/>
                    <a:pt x="19" y="0"/>
                    <a:pt x="24" y="5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31" y="12"/>
                    <a:pt x="31" y="19"/>
                    <a:pt x="26" y="24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0" y="30"/>
                    <a:pt x="19" y="30"/>
                    <a:pt x="19" y="30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60">
              <a:extLst>
                <a:ext uri="{FF2B5EF4-FFF2-40B4-BE49-F238E27FC236}">
                  <a16:creationId xmlns:a16="http://schemas.microsoft.com/office/drawing/2014/main" id="{E479E7ED-A095-48AD-848C-1EDB4C8E96B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812088" y="4603750"/>
              <a:ext cx="117475" cy="115888"/>
            </a:xfrm>
            <a:custGeom>
              <a:avLst/>
              <a:gdLst>
                <a:gd name="T0" fmla="*/ 14 w 31"/>
                <a:gd name="T1" fmla="*/ 9 h 31"/>
                <a:gd name="T2" fmla="*/ 9 w 31"/>
                <a:gd name="T3" fmla="*/ 23 h 31"/>
                <a:gd name="T4" fmla="*/ 22 w 31"/>
                <a:gd name="T5" fmla="*/ 17 h 31"/>
                <a:gd name="T6" fmla="*/ 14 w 31"/>
                <a:gd name="T7" fmla="*/ 9 h 31"/>
                <a:gd name="T8" fmla="*/ 3 w 31"/>
                <a:gd name="T9" fmla="*/ 31 h 31"/>
                <a:gd name="T10" fmla="*/ 1 w 31"/>
                <a:gd name="T11" fmla="*/ 30 h 31"/>
                <a:gd name="T12" fmla="*/ 0 w 31"/>
                <a:gd name="T13" fmla="*/ 27 h 31"/>
                <a:gd name="T14" fmla="*/ 10 w 31"/>
                <a:gd name="T15" fmla="*/ 2 h 31"/>
                <a:gd name="T16" fmla="*/ 12 w 31"/>
                <a:gd name="T17" fmla="*/ 0 h 31"/>
                <a:gd name="T18" fmla="*/ 15 w 31"/>
                <a:gd name="T19" fmla="*/ 1 h 31"/>
                <a:gd name="T20" fmla="*/ 30 w 31"/>
                <a:gd name="T21" fmla="*/ 16 h 31"/>
                <a:gd name="T22" fmla="*/ 31 w 31"/>
                <a:gd name="T23" fmla="*/ 19 h 31"/>
                <a:gd name="T24" fmla="*/ 29 w 31"/>
                <a:gd name="T25" fmla="*/ 22 h 31"/>
                <a:gd name="T26" fmla="*/ 5 w 31"/>
                <a:gd name="T27" fmla="*/ 31 h 31"/>
                <a:gd name="T28" fmla="*/ 3 w 31"/>
                <a:gd name="T29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1" h="31">
                  <a:moveTo>
                    <a:pt x="14" y="9"/>
                  </a:moveTo>
                  <a:cubicBezTo>
                    <a:pt x="9" y="23"/>
                    <a:pt x="9" y="23"/>
                    <a:pt x="9" y="23"/>
                  </a:cubicBezTo>
                  <a:cubicBezTo>
                    <a:pt x="22" y="17"/>
                    <a:pt x="22" y="17"/>
                    <a:pt x="22" y="17"/>
                  </a:cubicBezTo>
                  <a:lnTo>
                    <a:pt x="14" y="9"/>
                  </a:lnTo>
                  <a:close/>
                  <a:moveTo>
                    <a:pt x="3" y="31"/>
                  </a:moveTo>
                  <a:cubicBezTo>
                    <a:pt x="3" y="31"/>
                    <a:pt x="2" y="31"/>
                    <a:pt x="1" y="30"/>
                  </a:cubicBezTo>
                  <a:cubicBezTo>
                    <a:pt x="0" y="30"/>
                    <a:pt x="0" y="28"/>
                    <a:pt x="0" y="27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10" y="1"/>
                    <a:pt x="11" y="1"/>
                    <a:pt x="12" y="0"/>
                  </a:cubicBezTo>
                  <a:cubicBezTo>
                    <a:pt x="13" y="0"/>
                    <a:pt x="14" y="1"/>
                    <a:pt x="15" y="1"/>
                  </a:cubicBezTo>
                  <a:cubicBezTo>
                    <a:pt x="30" y="16"/>
                    <a:pt x="30" y="16"/>
                    <a:pt x="30" y="16"/>
                  </a:cubicBezTo>
                  <a:cubicBezTo>
                    <a:pt x="31" y="17"/>
                    <a:pt x="31" y="18"/>
                    <a:pt x="31" y="19"/>
                  </a:cubicBezTo>
                  <a:cubicBezTo>
                    <a:pt x="31" y="20"/>
                    <a:pt x="30" y="21"/>
                    <a:pt x="29" y="22"/>
                  </a:cubicBezTo>
                  <a:cubicBezTo>
                    <a:pt x="5" y="31"/>
                    <a:pt x="5" y="31"/>
                    <a:pt x="5" y="31"/>
                  </a:cubicBezTo>
                  <a:cubicBezTo>
                    <a:pt x="4" y="31"/>
                    <a:pt x="4" y="31"/>
                    <a:pt x="3" y="31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61">
              <a:extLst>
                <a:ext uri="{FF2B5EF4-FFF2-40B4-BE49-F238E27FC236}">
                  <a16:creationId xmlns:a16="http://schemas.microsoft.com/office/drawing/2014/main" id="{1FEB6B94-F59B-4CE7-B9BD-1CAEB8D0F2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7938" y="4233863"/>
              <a:ext cx="169863" cy="127000"/>
            </a:xfrm>
            <a:custGeom>
              <a:avLst/>
              <a:gdLst>
                <a:gd name="T0" fmla="*/ 16 w 45"/>
                <a:gd name="T1" fmla="*/ 34 h 34"/>
                <a:gd name="T2" fmla="*/ 16 w 45"/>
                <a:gd name="T3" fmla="*/ 34 h 34"/>
                <a:gd name="T4" fmla="*/ 14 w 45"/>
                <a:gd name="T5" fmla="*/ 33 h 34"/>
                <a:gd name="T6" fmla="*/ 1 w 45"/>
                <a:gd name="T7" fmla="*/ 19 h 34"/>
                <a:gd name="T8" fmla="*/ 1 w 45"/>
                <a:gd name="T9" fmla="*/ 15 h 34"/>
                <a:gd name="T10" fmla="*/ 5 w 45"/>
                <a:gd name="T11" fmla="*/ 15 h 34"/>
                <a:gd name="T12" fmla="*/ 16 w 45"/>
                <a:gd name="T13" fmla="*/ 27 h 34"/>
                <a:gd name="T14" fmla="*/ 39 w 45"/>
                <a:gd name="T15" fmla="*/ 2 h 34"/>
                <a:gd name="T16" fmla="*/ 43 w 45"/>
                <a:gd name="T17" fmla="*/ 1 h 34"/>
                <a:gd name="T18" fmla="*/ 43 w 45"/>
                <a:gd name="T19" fmla="*/ 5 h 34"/>
                <a:gd name="T20" fmla="*/ 18 w 45"/>
                <a:gd name="T21" fmla="*/ 33 h 34"/>
                <a:gd name="T22" fmla="*/ 16 w 45"/>
                <a:gd name="T2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34">
                  <a:moveTo>
                    <a:pt x="16" y="34"/>
                  </a:moveTo>
                  <a:cubicBezTo>
                    <a:pt x="16" y="34"/>
                    <a:pt x="16" y="34"/>
                    <a:pt x="16" y="34"/>
                  </a:cubicBezTo>
                  <a:cubicBezTo>
                    <a:pt x="15" y="34"/>
                    <a:pt x="14" y="34"/>
                    <a:pt x="14" y="33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8"/>
                    <a:pt x="0" y="16"/>
                    <a:pt x="1" y="15"/>
                  </a:cubicBezTo>
                  <a:cubicBezTo>
                    <a:pt x="2" y="14"/>
                    <a:pt x="4" y="14"/>
                    <a:pt x="5" y="15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39" y="2"/>
                    <a:pt x="39" y="2"/>
                    <a:pt x="39" y="2"/>
                  </a:cubicBezTo>
                  <a:cubicBezTo>
                    <a:pt x="40" y="0"/>
                    <a:pt x="42" y="0"/>
                    <a:pt x="43" y="1"/>
                  </a:cubicBezTo>
                  <a:cubicBezTo>
                    <a:pt x="44" y="2"/>
                    <a:pt x="45" y="4"/>
                    <a:pt x="43" y="5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17" y="34"/>
                    <a:pt x="17" y="34"/>
                    <a:pt x="16" y="34"/>
                  </a:cubicBezTo>
                </a:path>
              </a:pathLst>
            </a:custGeom>
            <a:solidFill>
              <a:srgbClr val="F792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62">
              <a:extLst>
                <a:ext uri="{FF2B5EF4-FFF2-40B4-BE49-F238E27FC236}">
                  <a16:creationId xmlns:a16="http://schemas.microsoft.com/office/drawing/2014/main" id="{A68FCAAA-705C-447E-87F3-43CF7DB8AE28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7938" y="4233863"/>
              <a:ext cx="169863" cy="127000"/>
            </a:xfrm>
            <a:custGeom>
              <a:avLst/>
              <a:gdLst>
                <a:gd name="T0" fmla="*/ 16 w 45"/>
                <a:gd name="T1" fmla="*/ 34 h 34"/>
                <a:gd name="T2" fmla="*/ 16 w 45"/>
                <a:gd name="T3" fmla="*/ 34 h 34"/>
                <a:gd name="T4" fmla="*/ 14 w 45"/>
                <a:gd name="T5" fmla="*/ 33 h 34"/>
                <a:gd name="T6" fmla="*/ 1 w 45"/>
                <a:gd name="T7" fmla="*/ 19 h 34"/>
                <a:gd name="T8" fmla="*/ 1 w 45"/>
                <a:gd name="T9" fmla="*/ 15 h 34"/>
                <a:gd name="T10" fmla="*/ 5 w 45"/>
                <a:gd name="T11" fmla="*/ 15 h 34"/>
                <a:gd name="T12" fmla="*/ 16 w 45"/>
                <a:gd name="T13" fmla="*/ 27 h 34"/>
                <a:gd name="T14" fmla="*/ 39 w 45"/>
                <a:gd name="T15" fmla="*/ 2 h 34"/>
                <a:gd name="T16" fmla="*/ 43 w 45"/>
                <a:gd name="T17" fmla="*/ 1 h 34"/>
                <a:gd name="T18" fmla="*/ 43 w 45"/>
                <a:gd name="T19" fmla="*/ 5 h 34"/>
                <a:gd name="T20" fmla="*/ 18 w 45"/>
                <a:gd name="T21" fmla="*/ 33 h 34"/>
                <a:gd name="T22" fmla="*/ 16 w 45"/>
                <a:gd name="T2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34">
                  <a:moveTo>
                    <a:pt x="16" y="34"/>
                  </a:moveTo>
                  <a:cubicBezTo>
                    <a:pt x="16" y="34"/>
                    <a:pt x="16" y="34"/>
                    <a:pt x="16" y="34"/>
                  </a:cubicBezTo>
                  <a:cubicBezTo>
                    <a:pt x="15" y="34"/>
                    <a:pt x="14" y="34"/>
                    <a:pt x="14" y="33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8"/>
                    <a:pt x="0" y="16"/>
                    <a:pt x="1" y="15"/>
                  </a:cubicBezTo>
                  <a:cubicBezTo>
                    <a:pt x="2" y="14"/>
                    <a:pt x="4" y="14"/>
                    <a:pt x="5" y="15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39" y="2"/>
                    <a:pt x="39" y="2"/>
                    <a:pt x="39" y="2"/>
                  </a:cubicBezTo>
                  <a:cubicBezTo>
                    <a:pt x="40" y="0"/>
                    <a:pt x="42" y="0"/>
                    <a:pt x="43" y="1"/>
                  </a:cubicBezTo>
                  <a:cubicBezTo>
                    <a:pt x="44" y="2"/>
                    <a:pt x="45" y="4"/>
                    <a:pt x="43" y="5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17" y="34"/>
                    <a:pt x="17" y="34"/>
                    <a:pt x="16" y="34"/>
                  </a:cubicBezTo>
                  <a:close/>
                </a:path>
              </a:pathLst>
            </a:custGeom>
            <a:noFill/>
            <a:ln w="7938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63">
              <a:extLst>
                <a:ext uri="{FF2B5EF4-FFF2-40B4-BE49-F238E27FC236}">
                  <a16:creationId xmlns:a16="http://schemas.microsoft.com/office/drawing/2014/main" id="{0547F1EE-1D12-4032-9454-5F03E4C5785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7938" y="4464050"/>
              <a:ext cx="169863" cy="127000"/>
            </a:xfrm>
            <a:custGeom>
              <a:avLst/>
              <a:gdLst>
                <a:gd name="T0" fmla="*/ 16 w 45"/>
                <a:gd name="T1" fmla="*/ 34 h 34"/>
                <a:gd name="T2" fmla="*/ 16 w 45"/>
                <a:gd name="T3" fmla="*/ 34 h 34"/>
                <a:gd name="T4" fmla="*/ 14 w 45"/>
                <a:gd name="T5" fmla="*/ 33 h 34"/>
                <a:gd name="T6" fmla="*/ 1 w 45"/>
                <a:gd name="T7" fmla="*/ 19 h 34"/>
                <a:gd name="T8" fmla="*/ 1 w 45"/>
                <a:gd name="T9" fmla="*/ 15 h 34"/>
                <a:gd name="T10" fmla="*/ 5 w 45"/>
                <a:gd name="T11" fmla="*/ 15 h 34"/>
                <a:gd name="T12" fmla="*/ 16 w 45"/>
                <a:gd name="T13" fmla="*/ 27 h 34"/>
                <a:gd name="T14" fmla="*/ 39 w 45"/>
                <a:gd name="T15" fmla="*/ 1 h 34"/>
                <a:gd name="T16" fmla="*/ 43 w 45"/>
                <a:gd name="T17" fmla="*/ 1 h 34"/>
                <a:gd name="T18" fmla="*/ 43 w 45"/>
                <a:gd name="T19" fmla="*/ 5 h 34"/>
                <a:gd name="T20" fmla="*/ 18 w 45"/>
                <a:gd name="T21" fmla="*/ 33 h 34"/>
                <a:gd name="T22" fmla="*/ 16 w 45"/>
                <a:gd name="T2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34">
                  <a:moveTo>
                    <a:pt x="16" y="34"/>
                  </a:moveTo>
                  <a:cubicBezTo>
                    <a:pt x="16" y="34"/>
                    <a:pt x="16" y="34"/>
                    <a:pt x="16" y="34"/>
                  </a:cubicBezTo>
                  <a:cubicBezTo>
                    <a:pt x="15" y="34"/>
                    <a:pt x="14" y="34"/>
                    <a:pt x="14" y="33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7"/>
                    <a:pt x="0" y="16"/>
                    <a:pt x="1" y="15"/>
                  </a:cubicBezTo>
                  <a:cubicBezTo>
                    <a:pt x="2" y="14"/>
                    <a:pt x="4" y="14"/>
                    <a:pt x="5" y="15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39" y="1"/>
                    <a:pt x="39" y="1"/>
                    <a:pt x="39" y="1"/>
                  </a:cubicBezTo>
                  <a:cubicBezTo>
                    <a:pt x="40" y="0"/>
                    <a:pt x="42" y="0"/>
                    <a:pt x="43" y="1"/>
                  </a:cubicBezTo>
                  <a:cubicBezTo>
                    <a:pt x="44" y="2"/>
                    <a:pt x="45" y="4"/>
                    <a:pt x="43" y="5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17" y="34"/>
                    <a:pt x="17" y="34"/>
                    <a:pt x="16" y="34"/>
                  </a:cubicBezTo>
                </a:path>
              </a:pathLst>
            </a:custGeom>
            <a:solidFill>
              <a:srgbClr val="F792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64">
              <a:extLst>
                <a:ext uri="{FF2B5EF4-FFF2-40B4-BE49-F238E27FC236}">
                  <a16:creationId xmlns:a16="http://schemas.microsoft.com/office/drawing/2014/main" id="{632D7E41-85F9-481B-9FA8-193FC785C8DD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7938" y="4464050"/>
              <a:ext cx="169863" cy="127000"/>
            </a:xfrm>
            <a:custGeom>
              <a:avLst/>
              <a:gdLst>
                <a:gd name="T0" fmla="*/ 16 w 45"/>
                <a:gd name="T1" fmla="*/ 34 h 34"/>
                <a:gd name="T2" fmla="*/ 16 w 45"/>
                <a:gd name="T3" fmla="*/ 34 h 34"/>
                <a:gd name="T4" fmla="*/ 14 w 45"/>
                <a:gd name="T5" fmla="*/ 33 h 34"/>
                <a:gd name="T6" fmla="*/ 1 w 45"/>
                <a:gd name="T7" fmla="*/ 19 h 34"/>
                <a:gd name="T8" fmla="*/ 1 w 45"/>
                <a:gd name="T9" fmla="*/ 15 h 34"/>
                <a:gd name="T10" fmla="*/ 5 w 45"/>
                <a:gd name="T11" fmla="*/ 15 h 34"/>
                <a:gd name="T12" fmla="*/ 16 w 45"/>
                <a:gd name="T13" fmla="*/ 27 h 34"/>
                <a:gd name="T14" fmla="*/ 39 w 45"/>
                <a:gd name="T15" fmla="*/ 1 h 34"/>
                <a:gd name="T16" fmla="*/ 43 w 45"/>
                <a:gd name="T17" fmla="*/ 1 h 34"/>
                <a:gd name="T18" fmla="*/ 43 w 45"/>
                <a:gd name="T19" fmla="*/ 5 h 34"/>
                <a:gd name="T20" fmla="*/ 18 w 45"/>
                <a:gd name="T21" fmla="*/ 33 h 34"/>
                <a:gd name="T22" fmla="*/ 16 w 45"/>
                <a:gd name="T23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5" h="34">
                  <a:moveTo>
                    <a:pt x="16" y="34"/>
                  </a:moveTo>
                  <a:cubicBezTo>
                    <a:pt x="16" y="34"/>
                    <a:pt x="16" y="34"/>
                    <a:pt x="16" y="34"/>
                  </a:cubicBezTo>
                  <a:cubicBezTo>
                    <a:pt x="15" y="34"/>
                    <a:pt x="14" y="34"/>
                    <a:pt x="14" y="33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7"/>
                    <a:pt x="0" y="16"/>
                    <a:pt x="1" y="15"/>
                  </a:cubicBezTo>
                  <a:cubicBezTo>
                    <a:pt x="2" y="14"/>
                    <a:pt x="4" y="14"/>
                    <a:pt x="5" y="15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39" y="1"/>
                    <a:pt x="39" y="1"/>
                    <a:pt x="39" y="1"/>
                  </a:cubicBezTo>
                  <a:cubicBezTo>
                    <a:pt x="40" y="0"/>
                    <a:pt x="42" y="0"/>
                    <a:pt x="43" y="1"/>
                  </a:cubicBezTo>
                  <a:cubicBezTo>
                    <a:pt x="44" y="2"/>
                    <a:pt x="45" y="4"/>
                    <a:pt x="43" y="5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17" y="34"/>
                    <a:pt x="17" y="34"/>
                    <a:pt x="16" y="34"/>
                  </a:cubicBezTo>
                  <a:close/>
                </a:path>
              </a:pathLst>
            </a:custGeom>
            <a:noFill/>
            <a:ln w="7938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AF3E747-A2C4-4EC1-841B-DD03E09334DB}"/>
              </a:ext>
            </a:extLst>
          </p:cNvPr>
          <p:cNvGrpSpPr/>
          <p:nvPr/>
        </p:nvGrpSpPr>
        <p:grpSpPr>
          <a:xfrm>
            <a:off x="5856288" y="4160838"/>
            <a:ext cx="709612" cy="695325"/>
            <a:chOff x="5856288" y="4160838"/>
            <a:chExt cx="709612" cy="695325"/>
          </a:xfrm>
        </p:grpSpPr>
        <p:sp>
          <p:nvSpPr>
            <p:cNvPr id="68" name="Freeform 65">
              <a:extLst>
                <a:ext uri="{FF2B5EF4-FFF2-40B4-BE49-F238E27FC236}">
                  <a16:creationId xmlns:a16="http://schemas.microsoft.com/office/drawing/2014/main" id="{92B5A405-BC91-4312-BDC3-2AE84A7598FD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6288" y="4160838"/>
              <a:ext cx="693738" cy="492125"/>
            </a:xfrm>
            <a:custGeom>
              <a:avLst/>
              <a:gdLst>
                <a:gd name="T0" fmla="*/ 68 w 184"/>
                <a:gd name="T1" fmla="*/ 100 h 130"/>
                <a:gd name="T2" fmla="*/ 56 w 184"/>
                <a:gd name="T3" fmla="*/ 100 h 130"/>
                <a:gd name="T4" fmla="*/ 56 w 184"/>
                <a:gd name="T5" fmla="*/ 125 h 130"/>
                <a:gd name="T6" fmla="*/ 49 w 184"/>
                <a:gd name="T7" fmla="*/ 127 h 130"/>
                <a:gd name="T8" fmla="*/ 28 w 184"/>
                <a:gd name="T9" fmla="*/ 100 h 130"/>
                <a:gd name="T10" fmla="*/ 12 w 184"/>
                <a:gd name="T11" fmla="*/ 100 h 130"/>
                <a:gd name="T12" fmla="*/ 0 w 184"/>
                <a:gd name="T13" fmla="*/ 88 h 130"/>
                <a:gd name="T14" fmla="*/ 0 w 184"/>
                <a:gd name="T15" fmla="*/ 12 h 130"/>
                <a:gd name="T16" fmla="*/ 12 w 184"/>
                <a:gd name="T17" fmla="*/ 0 h 130"/>
                <a:gd name="T18" fmla="*/ 172 w 184"/>
                <a:gd name="T19" fmla="*/ 0 h 130"/>
                <a:gd name="T20" fmla="*/ 184 w 184"/>
                <a:gd name="T21" fmla="*/ 12 h 130"/>
                <a:gd name="T22" fmla="*/ 184 w 184"/>
                <a:gd name="T23" fmla="*/ 88 h 130"/>
                <a:gd name="T24" fmla="*/ 172 w 184"/>
                <a:gd name="T25" fmla="*/ 100 h 130"/>
                <a:gd name="T26" fmla="*/ 132 w 184"/>
                <a:gd name="T27" fmla="*/ 10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4" h="130">
                  <a:moveTo>
                    <a:pt x="68" y="100"/>
                  </a:moveTo>
                  <a:cubicBezTo>
                    <a:pt x="56" y="100"/>
                    <a:pt x="56" y="100"/>
                    <a:pt x="56" y="100"/>
                  </a:cubicBezTo>
                  <a:cubicBezTo>
                    <a:pt x="56" y="125"/>
                    <a:pt x="56" y="125"/>
                    <a:pt x="56" y="125"/>
                  </a:cubicBezTo>
                  <a:cubicBezTo>
                    <a:pt x="56" y="128"/>
                    <a:pt x="52" y="130"/>
                    <a:pt x="49" y="127"/>
                  </a:cubicBezTo>
                  <a:cubicBezTo>
                    <a:pt x="28" y="100"/>
                    <a:pt x="28" y="100"/>
                    <a:pt x="28" y="100"/>
                  </a:cubicBezTo>
                  <a:cubicBezTo>
                    <a:pt x="12" y="100"/>
                    <a:pt x="12" y="100"/>
                    <a:pt x="12" y="100"/>
                  </a:cubicBezTo>
                  <a:cubicBezTo>
                    <a:pt x="6" y="100"/>
                    <a:pt x="0" y="95"/>
                    <a:pt x="0" y="88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6"/>
                    <a:pt x="6" y="0"/>
                    <a:pt x="12" y="0"/>
                  </a:cubicBezTo>
                  <a:cubicBezTo>
                    <a:pt x="172" y="0"/>
                    <a:pt x="172" y="0"/>
                    <a:pt x="172" y="0"/>
                  </a:cubicBezTo>
                  <a:cubicBezTo>
                    <a:pt x="179" y="0"/>
                    <a:pt x="184" y="6"/>
                    <a:pt x="184" y="12"/>
                  </a:cubicBezTo>
                  <a:cubicBezTo>
                    <a:pt x="184" y="88"/>
                    <a:pt x="184" y="88"/>
                    <a:pt x="184" y="88"/>
                  </a:cubicBezTo>
                  <a:cubicBezTo>
                    <a:pt x="184" y="95"/>
                    <a:pt x="179" y="100"/>
                    <a:pt x="172" y="100"/>
                  </a:cubicBezTo>
                  <a:cubicBezTo>
                    <a:pt x="132" y="100"/>
                    <a:pt x="132" y="100"/>
                    <a:pt x="132" y="100"/>
                  </a:cubicBezTo>
                </a:path>
              </a:pathLst>
            </a:custGeom>
            <a:noFill/>
            <a:ln w="26988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66">
              <a:extLst>
                <a:ext uri="{FF2B5EF4-FFF2-40B4-BE49-F238E27FC236}">
                  <a16:creationId xmlns:a16="http://schemas.microsoft.com/office/drawing/2014/main" id="{ECB02274-AB37-4D59-9DF7-CA1850FC513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64250" y="4327525"/>
              <a:ext cx="266700" cy="0"/>
            </a:xfrm>
            <a:custGeom>
              <a:avLst/>
              <a:gdLst>
                <a:gd name="T0" fmla="*/ 140 w 168"/>
                <a:gd name="T1" fmla="*/ 168 w 168"/>
                <a:gd name="T2" fmla="*/ 69 w 168"/>
                <a:gd name="T3" fmla="*/ 97 w 168"/>
                <a:gd name="T4" fmla="*/ 0 w 168"/>
                <a:gd name="T5" fmla="*/ 28 w 16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l="0" t="0" r="r" b="b"/>
              <a:pathLst>
                <a:path w="168">
                  <a:moveTo>
                    <a:pt x="140" y="0"/>
                  </a:moveTo>
                  <a:lnTo>
                    <a:pt x="168" y="0"/>
                  </a:lnTo>
                  <a:moveTo>
                    <a:pt x="69" y="0"/>
                  </a:moveTo>
                  <a:lnTo>
                    <a:pt x="97" y="0"/>
                  </a:lnTo>
                  <a:moveTo>
                    <a:pt x="0" y="0"/>
                  </a:moveTo>
                  <a:lnTo>
                    <a:pt x="28" y="0"/>
                  </a:lnTo>
                </a:path>
              </a:pathLst>
            </a:custGeom>
            <a:noFill/>
            <a:ln w="38100" cap="rnd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67">
              <a:extLst>
                <a:ext uri="{FF2B5EF4-FFF2-40B4-BE49-F238E27FC236}">
                  <a16:creationId xmlns:a16="http://schemas.microsoft.com/office/drawing/2014/main" id="{BD473FCC-0CF3-4667-A861-C40AF8CC0F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86450" y="4464050"/>
              <a:ext cx="679450" cy="392113"/>
            </a:xfrm>
            <a:custGeom>
              <a:avLst/>
              <a:gdLst>
                <a:gd name="T0" fmla="*/ 0 w 180"/>
                <a:gd name="T1" fmla="*/ 104 h 104"/>
                <a:gd name="T2" fmla="*/ 180 w 180"/>
                <a:gd name="T3" fmla="*/ 104 h 104"/>
                <a:gd name="T4" fmla="*/ 68 w 180"/>
                <a:gd name="T5" fmla="*/ 92 h 104"/>
                <a:gd name="T6" fmla="*/ 68 w 180"/>
                <a:gd name="T7" fmla="*/ 104 h 104"/>
                <a:gd name="T8" fmla="*/ 116 w 180"/>
                <a:gd name="T9" fmla="*/ 104 h 104"/>
                <a:gd name="T10" fmla="*/ 116 w 180"/>
                <a:gd name="T11" fmla="*/ 92 h 104"/>
                <a:gd name="T12" fmla="*/ 136 w 180"/>
                <a:gd name="T13" fmla="*/ 104 h 104"/>
                <a:gd name="T14" fmla="*/ 136 w 180"/>
                <a:gd name="T15" fmla="*/ 84 h 104"/>
                <a:gd name="T16" fmla="*/ 92 w 180"/>
                <a:gd name="T17" fmla="*/ 60 h 104"/>
                <a:gd name="T18" fmla="*/ 48 w 180"/>
                <a:gd name="T19" fmla="*/ 84 h 104"/>
                <a:gd name="T20" fmla="*/ 48 w 180"/>
                <a:gd name="T21" fmla="*/ 104 h 104"/>
                <a:gd name="T22" fmla="*/ 92 w 180"/>
                <a:gd name="T23" fmla="*/ 48 h 104"/>
                <a:gd name="T24" fmla="*/ 112 w 180"/>
                <a:gd name="T25" fmla="*/ 28 h 104"/>
                <a:gd name="T26" fmla="*/ 112 w 180"/>
                <a:gd name="T27" fmla="*/ 21 h 104"/>
                <a:gd name="T28" fmla="*/ 92 w 180"/>
                <a:gd name="T29" fmla="*/ 0 h 104"/>
                <a:gd name="T30" fmla="*/ 72 w 180"/>
                <a:gd name="T31" fmla="*/ 21 h 104"/>
                <a:gd name="T32" fmla="*/ 72 w 180"/>
                <a:gd name="T33" fmla="*/ 28 h 104"/>
                <a:gd name="T34" fmla="*/ 92 w 180"/>
                <a:gd name="T35" fmla="*/ 48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0" h="104">
                  <a:moveTo>
                    <a:pt x="0" y="104"/>
                  </a:moveTo>
                  <a:cubicBezTo>
                    <a:pt x="180" y="104"/>
                    <a:pt x="180" y="104"/>
                    <a:pt x="180" y="104"/>
                  </a:cubicBezTo>
                  <a:moveTo>
                    <a:pt x="68" y="92"/>
                  </a:moveTo>
                  <a:cubicBezTo>
                    <a:pt x="68" y="104"/>
                    <a:pt x="68" y="104"/>
                    <a:pt x="68" y="104"/>
                  </a:cubicBezTo>
                  <a:moveTo>
                    <a:pt x="116" y="104"/>
                  </a:moveTo>
                  <a:cubicBezTo>
                    <a:pt x="116" y="92"/>
                    <a:pt x="116" y="92"/>
                    <a:pt x="116" y="92"/>
                  </a:cubicBezTo>
                  <a:moveTo>
                    <a:pt x="136" y="104"/>
                  </a:moveTo>
                  <a:cubicBezTo>
                    <a:pt x="136" y="84"/>
                    <a:pt x="136" y="84"/>
                    <a:pt x="136" y="84"/>
                  </a:cubicBezTo>
                  <a:cubicBezTo>
                    <a:pt x="136" y="68"/>
                    <a:pt x="107" y="60"/>
                    <a:pt x="92" y="60"/>
                  </a:cubicBezTo>
                  <a:cubicBezTo>
                    <a:pt x="77" y="60"/>
                    <a:pt x="48" y="68"/>
                    <a:pt x="48" y="84"/>
                  </a:cubicBezTo>
                  <a:cubicBezTo>
                    <a:pt x="48" y="104"/>
                    <a:pt x="48" y="104"/>
                    <a:pt x="48" y="104"/>
                  </a:cubicBezTo>
                  <a:moveTo>
                    <a:pt x="92" y="48"/>
                  </a:moveTo>
                  <a:cubicBezTo>
                    <a:pt x="104" y="48"/>
                    <a:pt x="112" y="39"/>
                    <a:pt x="112" y="28"/>
                  </a:cubicBezTo>
                  <a:cubicBezTo>
                    <a:pt x="112" y="21"/>
                    <a:pt x="112" y="21"/>
                    <a:pt x="112" y="21"/>
                  </a:cubicBezTo>
                  <a:cubicBezTo>
                    <a:pt x="112" y="9"/>
                    <a:pt x="104" y="0"/>
                    <a:pt x="92" y="0"/>
                  </a:cubicBezTo>
                  <a:cubicBezTo>
                    <a:pt x="81" y="0"/>
                    <a:pt x="72" y="9"/>
                    <a:pt x="72" y="21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39"/>
                    <a:pt x="81" y="48"/>
                    <a:pt x="92" y="48"/>
                  </a:cubicBezTo>
                  <a:close/>
                </a:path>
              </a:pathLst>
            </a:custGeom>
            <a:noFill/>
            <a:ln w="26988" cap="flat">
              <a:solidFill>
                <a:srgbClr val="58595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24B2C334-F8B0-45C1-86F9-87848DA97258}"/>
              </a:ext>
            </a:extLst>
          </p:cNvPr>
          <p:cNvGrpSpPr/>
          <p:nvPr/>
        </p:nvGrpSpPr>
        <p:grpSpPr>
          <a:xfrm>
            <a:off x="2435225" y="1968500"/>
            <a:ext cx="730250" cy="731838"/>
            <a:chOff x="2435225" y="1968500"/>
            <a:chExt cx="730250" cy="731838"/>
          </a:xfrm>
        </p:grpSpPr>
        <p:sp>
          <p:nvSpPr>
            <p:cNvPr id="72" name="Freeform 68">
              <a:extLst>
                <a:ext uri="{FF2B5EF4-FFF2-40B4-BE49-F238E27FC236}">
                  <a16:creationId xmlns:a16="http://schemas.microsoft.com/office/drawing/2014/main" id="{5063D771-7538-4F0F-BE63-C2212B4219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435225" y="1968500"/>
              <a:ext cx="730250" cy="731838"/>
            </a:xfrm>
            <a:custGeom>
              <a:avLst/>
              <a:gdLst>
                <a:gd name="T0" fmla="*/ 92 w 194"/>
                <a:gd name="T1" fmla="*/ 137 h 194"/>
                <a:gd name="T2" fmla="*/ 93 w 194"/>
                <a:gd name="T3" fmla="*/ 148 h 194"/>
                <a:gd name="T4" fmla="*/ 81 w 194"/>
                <a:gd name="T5" fmla="*/ 179 h 194"/>
                <a:gd name="T6" fmla="*/ 46 w 194"/>
                <a:gd name="T7" fmla="*/ 194 h 194"/>
                <a:gd name="T8" fmla="*/ 0 w 194"/>
                <a:gd name="T9" fmla="*/ 148 h 194"/>
                <a:gd name="T10" fmla="*/ 46 w 194"/>
                <a:gd name="T11" fmla="*/ 101 h 194"/>
                <a:gd name="T12" fmla="*/ 64 w 194"/>
                <a:gd name="T13" fmla="*/ 105 h 194"/>
                <a:gd name="T14" fmla="*/ 17 w 194"/>
                <a:gd name="T15" fmla="*/ 88 h 194"/>
                <a:gd name="T16" fmla="*/ 17 w 194"/>
                <a:gd name="T17" fmla="*/ 29 h 194"/>
                <a:gd name="T18" fmla="*/ 29 w 194"/>
                <a:gd name="T19" fmla="*/ 17 h 194"/>
                <a:gd name="T20" fmla="*/ 52 w 194"/>
                <a:gd name="T21" fmla="*/ 17 h 194"/>
                <a:gd name="T22" fmla="*/ 74 w 194"/>
                <a:gd name="T23" fmla="*/ 17 h 194"/>
                <a:gd name="T24" fmla="*/ 137 w 194"/>
                <a:gd name="T25" fmla="*/ 17 h 194"/>
                <a:gd name="T26" fmla="*/ 158 w 194"/>
                <a:gd name="T27" fmla="*/ 17 h 194"/>
                <a:gd name="T28" fmla="*/ 181 w 194"/>
                <a:gd name="T29" fmla="*/ 17 h 194"/>
                <a:gd name="T30" fmla="*/ 194 w 194"/>
                <a:gd name="T31" fmla="*/ 29 h 194"/>
                <a:gd name="T32" fmla="*/ 194 w 194"/>
                <a:gd name="T33" fmla="*/ 98 h 194"/>
                <a:gd name="T34" fmla="*/ 194 w 194"/>
                <a:gd name="T35" fmla="*/ 126 h 194"/>
                <a:gd name="T36" fmla="*/ 194 w 194"/>
                <a:gd name="T37" fmla="*/ 156 h 194"/>
                <a:gd name="T38" fmla="*/ 181 w 194"/>
                <a:gd name="T39" fmla="*/ 169 h 194"/>
                <a:gd name="T40" fmla="*/ 108 w 194"/>
                <a:gd name="T41" fmla="*/ 169 h 194"/>
                <a:gd name="T42" fmla="*/ 157 w 194"/>
                <a:gd name="T43" fmla="*/ 33 h 194"/>
                <a:gd name="T44" fmla="*/ 139 w 194"/>
                <a:gd name="T45" fmla="*/ 33 h 194"/>
                <a:gd name="T46" fmla="*/ 137 w 194"/>
                <a:gd name="T47" fmla="*/ 32 h 194"/>
                <a:gd name="T48" fmla="*/ 137 w 194"/>
                <a:gd name="T49" fmla="*/ 1 h 194"/>
                <a:gd name="T50" fmla="*/ 139 w 194"/>
                <a:gd name="T51" fmla="*/ 0 h 194"/>
                <a:gd name="T52" fmla="*/ 157 w 194"/>
                <a:gd name="T53" fmla="*/ 0 h 194"/>
                <a:gd name="T54" fmla="*/ 158 w 194"/>
                <a:gd name="T55" fmla="*/ 1 h 194"/>
                <a:gd name="T56" fmla="*/ 158 w 194"/>
                <a:gd name="T57" fmla="*/ 32 h 194"/>
                <a:gd name="T58" fmla="*/ 157 w 194"/>
                <a:gd name="T59" fmla="*/ 33 h 194"/>
                <a:gd name="T60" fmla="*/ 72 w 194"/>
                <a:gd name="T61" fmla="*/ 33 h 194"/>
                <a:gd name="T62" fmla="*/ 54 w 194"/>
                <a:gd name="T63" fmla="*/ 33 h 194"/>
                <a:gd name="T64" fmla="*/ 52 w 194"/>
                <a:gd name="T65" fmla="*/ 32 h 194"/>
                <a:gd name="T66" fmla="*/ 52 w 194"/>
                <a:gd name="T67" fmla="*/ 1 h 194"/>
                <a:gd name="T68" fmla="*/ 54 w 194"/>
                <a:gd name="T69" fmla="*/ 0 h 194"/>
                <a:gd name="T70" fmla="*/ 72 w 194"/>
                <a:gd name="T71" fmla="*/ 0 h 194"/>
                <a:gd name="T72" fmla="*/ 74 w 194"/>
                <a:gd name="T73" fmla="*/ 1 h 194"/>
                <a:gd name="T74" fmla="*/ 74 w 194"/>
                <a:gd name="T75" fmla="*/ 32 h 194"/>
                <a:gd name="T76" fmla="*/ 72 w 194"/>
                <a:gd name="T77" fmla="*/ 33 h 194"/>
                <a:gd name="T78" fmla="*/ 17 w 194"/>
                <a:gd name="T79" fmla="*/ 59 h 194"/>
                <a:gd name="T80" fmla="*/ 175 w 194"/>
                <a:gd name="T81" fmla="*/ 59 h 194"/>
                <a:gd name="T82" fmla="*/ 171 w 194"/>
                <a:gd name="T83" fmla="*/ 59 h 194"/>
                <a:gd name="T84" fmla="*/ 194 w 194"/>
                <a:gd name="T85" fmla="*/ 59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94" h="194">
                  <a:moveTo>
                    <a:pt x="92" y="137"/>
                  </a:moveTo>
                  <a:cubicBezTo>
                    <a:pt x="92" y="141"/>
                    <a:pt x="93" y="144"/>
                    <a:pt x="93" y="148"/>
                  </a:cubicBezTo>
                  <a:cubicBezTo>
                    <a:pt x="93" y="159"/>
                    <a:pt x="88" y="170"/>
                    <a:pt x="81" y="179"/>
                  </a:cubicBezTo>
                  <a:cubicBezTo>
                    <a:pt x="72" y="188"/>
                    <a:pt x="60" y="194"/>
                    <a:pt x="46" y="194"/>
                  </a:cubicBezTo>
                  <a:cubicBezTo>
                    <a:pt x="20" y="194"/>
                    <a:pt x="0" y="173"/>
                    <a:pt x="0" y="148"/>
                  </a:cubicBezTo>
                  <a:cubicBezTo>
                    <a:pt x="0" y="122"/>
                    <a:pt x="20" y="101"/>
                    <a:pt x="46" y="101"/>
                  </a:cubicBezTo>
                  <a:cubicBezTo>
                    <a:pt x="52" y="101"/>
                    <a:pt x="58" y="102"/>
                    <a:pt x="64" y="105"/>
                  </a:cubicBezTo>
                  <a:moveTo>
                    <a:pt x="17" y="88"/>
                  </a:moveTo>
                  <a:cubicBezTo>
                    <a:pt x="17" y="29"/>
                    <a:pt x="17" y="29"/>
                    <a:pt x="17" y="29"/>
                  </a:cubicBezTo>
                  <a:cubicBezTo>
                    <a:pt x="17" y="22"/>
                    <a:pt x="22" y="17"/>
                    <a:pt x="29" y="17"/>
                  </a:cubicBezTo>
                  <a:cubicBezTo>
                    <a:pt x="52" y="17"/>
                    <a:pt x="52" y="17"/>
                    <a:pt x="52" y="17"/>
                  </a:cubicBezTo>
                  <a:moveTo>
                    <a:pt x="74" y="17"/>
                  </a:moveTo>
                  <a:cubicBezTo>
                    <a:pt x="137" y="17"/>
                    <a:pt x="137" y="17"/>
                    <a:pt x="137" y="17"/>
                  </a:cubicBezTo>
                  <a:moveTo>
                    <a:pt x="158" y="17"/>
                  </a:moveTo>
                  <a:cubicBezTo>
                    <a:pt x="181" y="17"/>
                    <a:pt x="181" y="17"/>
                    <a:pt x="181" y="17"/>
                  </a:cubicBezTo>
                  <a:cubicBezTo>
                    <a:pt x="188" y="17"/>
                    <a:pt x="194" y="22"/>
                    <a:pt x="194" y="29"/>
                  </a:cubicBezTo>
                  <a:cubicBezTo>
                    <a:pt x="194" y="98"/>
                    <a:pt x="194" y="98"/>
                    <a:pt x="194" y="98"/>
                  </a:cubicBezTo>
                  <a:cubicBezTo>
                    <a:pt x="194" y="126"/>
                    <a:pt x="194" y="126"/>
                    <a:pt x="194" y="126"/>
                  </a:cubicBezTo>
                  <a:cubicBezTo>
                    <a:pt x="194" y="156"/>
                    <a:pt x="194" y="156"/>
                    <a:pt x="194" y="156"/>
                  </a:cubicBezTo>
                  <a:cubicBezTo>
                    <a:pt x="194" y="163"/>
                    <a:pt x="188" y="169"/>
                    <a:pt x="181" y="169"/>
                  </a:cubicBezTo>
                  <a:cubicBezTo>
                    <a:pt x="108" y="169"/>
                    <a:pt x="108" y="169"/>
                    <a:pt x="108" y="169"/>
                  </a:cubicBezTo>
                  <a:moveTo>
                    <a:pt x="157" y="33"/>
                  </a:moveTo>
                  <a:cubicBezTo>
                    <a:pt x="139" y="33"/>
                    <a:pt x="139" y="33"/>
                    <a:pt x="139" y="33"/>
                  </a:cubicBezTo>
                  <a:cubicBezTo>
                    <a:pt x="138" y="33"/>
                    <a:pt x="137" y="33"/>
                    <a:pt x="137" y="32"/>
                  </a:cubicBezTo>
                  <a:cubicBezTo>
                    <a:pt x="137" y="1"/>
                    <a:pt x="137" y="1"/>
                    <a:pt x="137" y="1"/>
                  </a:cubicBezTo>
                  <a:cubicBezTo>
                    <a:pt x="137" y="0"/>
                    <a:pt x="138" y="0"/>
                    <a:pt x="139" y="0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57" y="0"/>
                    <a:pt x="158" y="0"/>
                    <a:pt x="158" y="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3"/>
                    <a:pt x="157" y="33"/>
                    <a:pt x="157" y="33"/>
                  </a:cubicBezTo>
                  <a:close/>
                  <a:moveTo>
                    <a:pt x="72" y="33"/>
                  </a:moveTo>
                  <a:cubicBezTo>
                    <a:pt x="54" y="33"/>
                    <a:pt x="54" y="33"/>
                    <a:pt x="54" y="33"/>
                  </a:cubicBezTo>
                  <a:cubicBezTo>
                    <a:pt x="53" y="33"/>
                    <a:pt x="52" y="33"/>
                    <a:pt x="52" y="32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0"/>
                    <a:pt x="53" y="0"/>
                    <a:pt x="54" y="0"/>
                  </a:cubicBezTo>
                  <a:cubicBezTo>
                    <a:pt x="72" y="0"/>
                    <a:pt x="72" y="0"/>
                    <a:pt x="72" y="0"/>
                  </a:cubicBezTo>
                  <a:cubicBezTo>
                    <a:pt x="73" y="0"/>
                    <a:pt x="74" y="0"/>
                    <a:pt x="74" y="1"/>
                  </a:cubicBezTo>
                  <a:cubicBezTo>
                    <a:pt x="74" y="32"/>
                    <a:pt x="74" y="32"/>
                    <a:pt x="74" y="32"/>
                  </a:cubicBezTo>
                  <a:cubicBezTo>
                    <a:pt x="74" y="33"/>
                    <a:pt x="73" y="33"/>
                    <a:pt x="72" y="33"/>
                  </a:cubicBezTo>
                  <a:close/>
                  <a:moveTo>
                    <a:pt x="17" y="59"/>
                  </a:moveTo>
                  <a:cubicBezTo>
                    <a:pt x="175" y="59"/>
                    <a:pt x="175" y="59"/>
                    <a:pt x="175" y="59"/>
                  </a:cubicBezTo>
                  <a:moveTo>
                    <a:pt x="171" y="59"/>
                  </a:moveTo>
                  <a:cubicBezTo>
                    <a:pt x="194" y="59"/>
                    <a:pt x="194" y="59"/>
                    <a:pt x="194" y="59"/>
                  </a:cubicBezTo>
                </a:path>
              </a:pathLst>
            </a:custGeom>
            <a:noFill/>
            <a:ln w="26988" cap="rnd">
              <a:solidFill>
                <a:srgbClr val="50505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69">
              <a:extLst>
                <a:ext uri="{FF2B5EF4-FFF2-40B4-BE49-F238E27FC236}">
                  <a16:creationId xmlns:a16="http://schemas.microsoft.com/office/drawing/2014/main" id="{5D9A95EE-5138-4EEA-BFA7-D5BB07199D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4763" y="2357438"/>
              <a:ext cx="247650" cy="200025"/>
            </a:xfrm>
            <a:custGeom>
              <a:avLst/>
              <a:gdLst>
                <a:gd name="T0" fmla="*/ 0 w 156"/>
                <a:gd name="T1" fmla="*/ 90 h 126"/>
                <a:gd name="T2" fmla="*/ 33 w 156"/>
                <a:gd name="T3" fmla="*/ 126 h 126"/>
                <a:gd name="T4" fmla="*/ 156 w 156"/>
                <a:gd name="T5" fmla="*/ 0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6" h="126">
                  <a:moveTo>
                    <a:pt x="0" y="90"/>
                  </a:moveTo>
                  <a:lnTo>
                    <a:pt x="33" y="126"/>
                  </a:lnTo>
                  <a:lnTo>
                    <a:pt x="156" y="0"/>
                  </a:lnTo>
                </a:path>
              </a:pathLst>
            </a:custGeom>
            <a:noFill/>
            <a:ln w="41275" cap="rnd">
              <a:solidFill>
                <a:srgbClr val="F7923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0266C648-8DAF-4DC8-9C24-2ABEF96E5D7A}"/>
              </a:ext>
            </a:extLst>
          </p:cNvPr>
          <p:cNvGrpSpPr/>
          <p:nvPr/>
        </p:nvGrpSpPr>
        <p:grpSpPr>
          <a:xfrm>
            <a:off x="4127500" y="1952625"/>
            <a:ext cx="806450" cy="808038"/>
            <a:chOff x="4127500" y="1952625"/>
            <a:chExt cx="806450" cy="808038"/>
          </a:xfrm>
        </p:grpSpPr>
        <p:sp>
          <p:nvSpPr>
            <p:cNvPr id="75" name="Freeform 5">
              <a:extLst>
                <a:ext uri="{FF2B5EF4-FFF2-40B4-BE49-F238E27FC236}">
                  <a16:creationId xmlns:a16="http://schemas.microsoft.com/office/drawing/2014/main" id="{60704C8C-6834-414C-9B6B-B2B2726132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4988" y="2379663"/>
              <a:ext cx="7938" cy="7938"/>
            </a:xfrm>
            <a:custGeom>
              <a:avLst/>
              <a:gdLst>
                <a:gd name="T0" fmla="*/ 5 w 5"/>
                <a:gd name="T1" fmla="*/ 5 h 5"/>
                <a:gd name="T2" fmla="*/ 3 w 5"/>
                <a:gd name="T3" fmla="*/ 2 h 5"/>
                <a:gd name="T4" fmla="*/ 0 w 5"/>
                <a:gd name="T5" fmla="*/ 0 h 5"/>
                <a:gd name="T6" fmla="*/ 5 w 5"/>
                <a:gd name="T7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3" y="2"/>
                  </a:lnTo>
                  <a:lnTo>
                    <a:pt x="0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6">
              <a:extLst>
                <a:ext uri="{FF2B5EF4-FFF2-40B4-BE49-F238E27FC236}">
                  <a16:creationId xmlns:a16="http://schemas.microsoft.com/office/drawing/2014/main" id="{A12FCE4B-1A5F-4CB4-B9D8-6595C87D8C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0700" y="2401888"/>
              <a:ext cx="93663" cy="95250"/>
            </a:xfrm>
            <a:custGeom>
              <a:avLst/>
              <a:gdLst>
                <a:gd name="T0" fmla="*/ 0 w 59"/>
                <a:gd name="T1" fmla="*/ 0 h 60"/>
                <a:gd name="T2" fmla="*/ 59 w 59"/>
                <a:gd name="T3" fmla="*/ 60 h 60"/>
                <a:gd name="T4" fmla="*/ 50 w 59"/>
                <a:gd name="T5" fmla="*/ 48 h 60"/>
                <a:gd name="T6" fmla="*/ 0 w 59"/>
                <a:gd name="T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" h="60">
                  <a:moveTo>
                    <a:pt x="0" y="0"/>
                  </a:moveTo>
                  <a:lnTo>
                    <a:pt x="59" y="60"/>
                  </a:lnTo>
                  <a:lnTo>
                    <a:pt x="50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7">
              <a:extLst>
                <a:ext uri="{FF2B5EF4-FFF2-40B4-BE49-F238E27FC236}">
                  <a16:creationId xmlns:a16="http://schemas.microsoft.com/office/drawing/2014/main" id="{C0CF4B90-374F-49FF-8268-091E1AFD966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7500" y="2560638"/>
              <a:ext cx="109538" cy="112713"/>
            </a:xfrm>
            <a:custGeom>
              <a:avLst/>
              <a:gdLst>
                <a:gd name="T0" fmla="*/ 6 w 29"/>
                <a:gd name="T1" fmla="*/ 28 h 30"/>
                <a:gd name="T2" fmla="*/ 28 w 29"/>
                <a:gd name="T3" fmla="*/ 7 h 30"/>
                <a:gd name="T4" fmla="*/ 28 w 29"/>
                <a:gd name="T5" fmla="*/ 2 h 30"/>
                <a:gd name="T6" fmla="*/ 23 w 29"/>
                <a:gd name="T7" fmla="*/ 2 h 30"/>
                <a:gd name="T8" fmla="*/ 1 w 29"/>
                <a:gd name="T9" fmla="*/ 23 h 30"/>
                <a:gd name="T10" fmla="*/ 1 w 29"/>
                <a:gd name="T11" fmla="*/ 28 h 30"/>
                <a:gd name="T12" fmla="*/ 6 w 29"/>
                <a:gd name="T13" fmla="*/ 28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30">
                  <a:moveTo>
                    <a:pt x="6" y="28"/>
                  </a:moveTo>
                  <a:cubicBezTo>
                    <a:pt x="28" y="7"/>
                    <a:pt x="28" y="7"/>
                    <a:pt x="28" y="7"/>
                  </a:cubicBezTo>
                  <a:cubicBezTo>
                    <a:pt x="29" y="5"/>
                    <a:pt x="29" y="3"/>
                    <a:pt x="28" y="2"/>
                  </a:cubicBezTo>
                  <a:cubicBezTo>
                    <a:pt x="26" y="0"/>
                    <a:pt x="24" y="0"/>
                    <a:pt x="23" y="2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0" y="25"/>
                    <a:pt x="0" y="27"/>
                    <a:pt x="1" y="28"/>
                  </a:cubicBezTo>
                  <a:cubicBezTo>
                    <a:pt x="3" y="30"/>
                    <a:pt x="5" y="30"/>
                    <a:pt x="6" y="28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8">
              <a:extLst>
                <a:ext uri="{FF2B5EF4-FFF2-40B4-BE49-F238E27FC236}">
                  <a16:creationId xmlns:a16="http://schemas.microsoft.com/office/drawing/2014/main" id="{54DC973E-7031-4C01-B92C-2BA49FBEAD8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3850" y="2606675"/>
              <a:ext cx="147638" cy="146050"/>
            </a:xfrm>
            <a:custGeom>
              <a:avLst/>
              <a:gdLst>
                <a:gd name="T0" fmla="*/ 38 w 39"/>
                <a:gd name="T1" fmla="*/ 2 h 39"/>
                <a:gd name="T2" fmla="*/ 33 w 39"/>
                <a:gd name="T3" fmla="*/ 2 h 39"/>
                <a:gd name="T4" fmla="*/ 2 w 39"/>
                <a:gd name="T5" fmla="*/ 33 h 39"/>
                <a:gd name="T6" fmla="*/ 2 w 39"/>
                <a:gd name="T7" fmla="*/ 38 h 39"/>
                <a:gd name="T8" fmla="*/ 6 w 39"/>
                <a:gd name="T9" fmla="*/ 38 h 39"/>
                <a:gd name="T10" fmla="*/ 38 w 39"/>
                <a:gd name="T11" fmla="*/ 6 h 39"/>
                <a:gd name="T12" fmla="*/ 38 w 39"/>
                <a:gd name="T13" fmla="*/ 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39">
                  <a:moveTo>
                    <a:pt x="38" y="2"/>
                  </a:moveTo>
                  <a:cubicBezTo>
                    <a:pt x="36" y="0"/>
                    <a:pt x="34" y="0"/>
                    <a:pt x="33" y="2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0" y="34"/>
                    <a:pt x="0" y="36"/>
                    <a:pt x="2" y="38"/>
                  </a:cubicBezTo>
                  <a:cubicBezTo>
                    <a:pt x="3" y="39"/>
                    <a:pt x="5" y="39"/>
                    <a:pt x="6" y="38"/>
                  </a:cubicBezTo>
                  <a:cubicBezTo>
                    <a:pt x="38" y="6"/>
                    <a:pt x="38" y="6"/>
                    <a:pt x="38" y="6"/>
                  </a:cubicBezTo>
                  <a:cubicBezTo>
                    <a:pt x="39" y="5"/>
                    <a:pt x="39" y="3"/>
                    <a:pt x="38" y="2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9">
              <a:extLst>
                <a:ext uri="{FF2B5EF4-FFF2-40B4-BE49-F238E27FC236}">
                  <a16:creationId xmlns:a16="http://schemas.microsoft.com/office/drawing/2014/main" id="{805A4844-E875-4453-AA10-A97FEEA4796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7988" y="2651125"/>
              <a:ext cx="107950" cy="109538"/>
            </a:xfrm>
            <a:custGeom>
              <a:avLst/>
              <a:gdLst>
                <a:gd name="T0" fmla="*/ 23 w 29"/>
                <a:gd name="T1" fmla="*/ 1 h 29"/>
                <a:gd name="T2" fmla="*/ 1 w 29"/>
                <a:gd name="T3" fmla="*/ 23 h 29"/>
                <a:gd name="T4" fmla="*/ 1 w 29"/>
                <a:gd name="T5" fmla="*/ 28 h 29"/>
                <a:gd name="T6" fmla="*/ 6 w 29"/>
                <a:gd name="T7" fmla="*/ 28 h 29"/>
                <a:gd name="T8" fmla="*/ 27 w 29"/>
                <a:gd name="T9" fmla="*/ 6 h 29"/>
                <a:gd name="T10" fmla="*/ 27 w 29"/>
                <a:gd name="T11" fmla="*/ 1 h 29"/>
                <a:gd name="T12" fmla="*/ 23 w 29"/>
                <a:gd name="T13" fmla="*/ 1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" h="29">
                  <a:moveTo>
                    <a:pt x="23" y="1"/>
                  </a:moveTo>
                  <a:cubicBezTo>
                    <a:pt x="1" y="23"/>
                    <a:pt x="1" y="23"/>
                    <a:pt x="1" y="23"/>
                  </a:cubicBezTo>
                  <a:cubicBezTo>
                    <a:pt x="0" y="24"/>
                    <a:pt x="0" y="26"/>
                    <a:pt x="1" y="28"/>
                  </a:cubicBezTo>
                  <a:cubicBezTo>
                    <a:pt x="2" y="29"/>
                    <a:pt x="4" y="29"/>
                    <a:pt x="6" y="28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9" y="5"/>
                    <a:pt x="29" y="3"/>
                    <a:pt x="27" y="1"/>
                  </a:cubicBezTo>
                  <a:cubicBezTo>
                    <a:pt x="26" y="0"/>
                    <a:pt x="24" y="0"/>
                    <a:pt x="23" y="1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0">
              <a:extLst>
                <a:ext uri="{FF2B5EF4-FFF2-40B4-BE49-F238E27FC236}">
                  <a16:creationId xmlns:a16="http://schemas.microsoft.com/office/drawing/2014/main" id="{B9EF4F08-672F-41E0-BFA4-71F8B1177D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49725" y="1952625"/>
              <a:ext cx="784225" cy="785813"/>
            </a:xfrm>
            <a:custGeom>
              <a:avLst/>
              <a:gdLst>
                <a:gd name="T0" fmla="*/ 178 w 208"/>
                <a:gd name="T1" fmla="*/ 30 h 208"/>
                <a:gd name="T2" fmla="*/ 201 w 208"/>
                <a:gd name="T3" fmla="*/ 7 h 208"/>
                <a:gd name="T4" fmla="*/ 148 w 208"/>
                <a:gd name="T5" fmla="*/ 115 h 208"/>
                <a:gd name="T6" fmla="*/ 54 w 208"/>
                <a:gd name="T7" fmla="*/ 115 h 208"/>
                <a:gd name="T8" fmla="*/ 163 w 208"/>
                <a:gd name="T9" fmla="*/ 15 h 208"/>
                <a:gd name="T10" fmla="*/ 193 w 208"/>
                <a:gd name="T11" fmla="*/ 45 h 208"/>
                <a:gd name="T12" fmla="*/ 132 w 208"/>
                <a:gd name="T13" fmla="*/ 166 h 208"/>
                <a:gd name="T14" fmla="*/ 97 w 208"/>
                <a:gd name="T15" fmla="*/ 162 h 208"/>
                <a:gd name="T16" fmla="*/ 97 w 208"/>
                <a:gd name="T17" fmla="*/ 160 h 208"/>
                <a:gd name="T18" fmla="*/ 132 w 208"/>
                <a:gd name="T19" fmla="*/ 166 h 208"/>
                <a:gd name="T20" fmla="*/ 75 w 208"/>
                <a:gd name="T21" fmla="*/ 162 h 208"/>
                <a:gd name="T22" fmla="*/ 40 w 208"/>
                <a:gd name="T23" fmla="*/ 127 h 208"/>
                <a:gd name="T24" fmla="*/ 69 w 208"/>
                <a:gd name="T25" fmla="*/ 139 h 208"/>
                <a:gd name="T26" fmla="*/ 81 w 208"/>
                <a:gd name="T27" fmla="*/ 168 h 208"/>
                <a:gd name="T28" fmla="*/ 34 w 208"/>
                <a:gd name="T29" fmla="*/ 149 h 208"/>
                <a:gd name="T30" fmla="*/ 68 w 208"/>
                <a:gd name="T31" fmla="*/ 165 h 208"/>
                <a:gd name="T32" fmla="*/ 11 w 208"/>
                <a:gd name="T33" fmla="*/ 108 h 208"/>
                <a:gd name="T34" fmla="*/ 74 w 208"/>
                <a:gd name="T35" fmla="*/ 71 h 208"/>
                <a:gd name="T36" fmla="*/ 48 w 208"/>
                <a:gd name="T37" fmla="*/ 112 h 208"/>
                <a:gd name="T38" fmla="*/ 11 w 208"/>
                <a:gd name="T39" fmla="*/ 108 h 208"/>
                <a:gd name="T40" fmla="*/ 88 w 208"/>
                <a:gd name="T41" fmla="*/ 56 h 208"/>
                <a:gd name="T42" fmla="*/ 80 w 208"/>
                <a:gd name="T43" fmla="*/ 63 h 208"/>
                <a:gd name="T44" fmla="*/ 38 w 208"/>
                <a:gd name="T45" fmla="*/ 71 h 208"/>
                <a:gd name="T46" fmla="*/ 0 w 208"/>
                <a:gd name="T47" fmla="*/ 111 h 208"/>
                <a:gd name="T48" fmla="*/ 3 w 208"/>
                <a:gd name="T49" fmla="*/ 114 h 208"/>
                <a:gd name="T50" fmla="*/ 33 w 208"/>
                <a:gd name="T51" fmla="*/ 125 h 208"/>
                <a:gd name="T52" fmla="*/ 39 w 208"/>
                <a:gd name="T53" fmla="*/ 135 h 208"/>
                <a:gd name="T54" fmla="*/ 27 w 208"/>
                <a:gd name="T55" fmla="*/ 152 h 208"/>
                <a:gd name="T56" fmla="*/ 61 w 208"/>
                <a:gd name="T57" fmla="*/ 181 h 208"/>
                <a:gd name="T58" fmla="*/ 78 w 208"/>
                <a:gd name="T59" fmla="*/ 175 h 208"/>
                <a:gd name="T60" fmla="*/ 90 w 208"/>
                <a:gd name="T61" fmla="*/ 168 h 208"/>
                <a:gd name="T62" fmla="*/ 95 w 208"/>
                <a:gd name="T63" fmla="*/ 207 h 208"/>
                <a:gd name="T64" fmla="*/ 100 w 208"/>
                <a:gd name="T65" fmla="*/ 207 h 208"/>
                <a:gd name="T66" fmla="*/ 138 w 208"/>
                <a:gd name="T67" fmla="*/ 168 h 208"/>
                <a:gd name="T68" fmla="*/ 145 w 208"/>
                <a:gd name="T69" fmla="*/ 127 h 208"/>
                <a:gd name="T70" fmla="*/ 208 w 208"/>
                <a:gd name="T71" fmla="*/ 3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08" h="208">
                  <a:moveTo>
                    <a:pt x="196" y="38"/>
                  </a:moveTo>
                  <a:cubicBezTo>
                    <a:pt x="189" y="37"/>
                    <a:pt x="183" y="35"/>
                    <a:pt x="178" y="30"/>
                  </a:cubicBezTo>
                  <a:cubicBezTo>
                    <a:pt x="174" y="25"/>
                    <a:pt x="171" y="19"/>
                    <a:pt x="170" y="13"/>
                  </a:cubicBezTo>
                  <a:cubicBezTo>
                    <a:pt x="181" y="9"/>
                    <a:pt x="191" y="7"/>
                    <a:pt x="201" y="7"/>
                  </a:cubicBezTo>
                  <a:cubicBezTo>
                    <a:pt x="201" y="17"/>
                    <a:pt x="199" y="28"/>
                    <a:pt x="196" y="38"/>
                  </a:cubicBezTo>
                  <a:moveTo>
                    <a:pt x="148" y="115"/>
                  </a:moveTo>
                  <a:cubicBezTo>
                    <a:pt x="132" y="132"/>
                    <a:pt x="113" y="145"/>
                    <a:pt x="93" y="154"/>
                  </a:cubicBezTo>
                  <a:cubicBezTo>
                    <a:pt x="54" y="115"/>
                    <a:pt x="54" y="115"/>
                    <a:pt x="54" y="115"/>
                  </a:cubicBezTo>
                  <a:cubicBezTo>
                    <a:pt x="63" y="95"/>
                    <a:pt x="76" y="77"/>
                    <a:pt x="93" y="60"/>
                  </a:cubicBezTo>
                  <a:cubicBezTo>
                    <a:pt x="114" y="39"/>
                    <a:pt x="138" y="24"/>
                    <a:pt x="163" y="15"/>
                  </a:cubicBezTo>
                  <a:cubicBezTo>
                    <a:pt x="165" y="22"/>
                    <a:pt x="168" y="29"/>
                    <a:pt x="173" y="35"/>
                  </a:cubicBezTo>
                  <a:cubicBezTo>
                    <a:pt x="179" y="40"/>
                    <a:pt x="186" y="44"/>
                    <a:pt x="193" y="45"/>
                  </a:cubicBezTo>
                  <a:cubicBezTo>
                    <a:pt x="184" y="70"/>
                    <a:pt x="169" y="95"/>
                    <a:pt x="148" y="115"/>
                  </a:cubicBezTo>
                  <a:moveTo>
                    <a:pt x="132" y="166"/>
                  </a:moveTo>
                  <a:cubicBezTo>
                    <a:pt x="100" y="197"/>
                    <a:pt x="100" y="197"/>
                    <a:pt x="100" y="197"/>
                  </a:cubicBezTo>
                  <a:cubicBezTo>
                    <a:pt x="97" y="162"/>
                    <a:pt x="97" y="162"/>
                    <a:pt x="97" y="162"/>
                  </a:cubicBezTo>
                  <a:cubicBezTo>
                    <a:pt x="96" y="160"/>
                    <a:pt x="96" y="160"/>
                    <a:pt x="96" y="160"/>
                  </a:cubicBezTo>
                  <a:cubicBezTo>
                    <a:pt x="97" y="160"/>
                    <a:pt x="97" y="160"/>
                    <a:pt x="97" y="160"/>
                  </a:cubicBezTo>
                  <a:cubicBezTo>
                    <a:pt x="111" y="153"/>
                    <a:pt x="125" y="145"/>
                    <a:pt x="137" y="134"/>
                  </a:cubicBezTo>
                  <a:lnTo>
                    <a:pt x="132" y="166"/>
                  </a:lnTo>
                  <a:close/>
                  <a:moveTo>
                    <a:pt x="81" y="168"/>
                  </a:moveTo>
                  <a:cubicBezTo>
                    <a:pt x="75" y="162"/>
                    <a:pt x="75" y="162"/>
                    <a:pt x="75" y="162"/>
                  </a:cubicBezTo>
                  <a:cubicBezTo>
                    <a:pt x="61" y="148"/>
                    <a:pt x="61" y="148"/>
                    <a:pt x="61" y="148"/>
                  </a:cubicBezTo>
                  <a:cubicBezTo>
                    <a:pt x="40" y="127"/>
                    <a:pt x="40" y="127"/>
                    <a:pt x="40" y="127"/>
                  </a:cubicBezTo>
                  <a:cubicBezTo>
                    <a:pt x="48" y="119"/>
                    <a:pt x="48" y="119"/>
                    <a:pt x="48" y="119"/>
                  </a:cubicBezTo>
                  <a:cubicBezTo>
                    <a:pt x="69" y="139"/>
                    <a:pt x="69" y="139"/>
                    <a:pt x="69" y="139"/>
                  </a:cubicBezTo>
                  <a:cubicBezTo>
                    <a:pt x="89" y="160"/>
                    <a:pt x="89" y="160"/>
                    <a:pt x="89" y="160"/>
                  </a:cubicBezTo>
                  <a:lnTo>
                    <a:pt x="81" y="168"/>
                  </a:lnTo>
                  <a:close/>
                  <a:moveTo>
                    <a:pt x="59" y="174"/>
                  </a:moveTo>
                  <a:cubicBezTo>
                    <a:pt x="34" y="149"/>
                    <a:pt x="34" y="149"/>
                    <a:pt x="34" y="149"/>
                  </a:cubicBezTo>
                  <a:cubicBezTo>
                    <a:pt x="43" y="140"/>
                    <a:pt x="43" y="140"/>
                    <a:pt x="43" y="140"/>
                  </a:cubicBezTo>
                  <a:cubicBezTo>
                    <a:pt x="68" y="165"/>
                    <a:pt x="68" y="165"/>
                    <a:pt x="68" y="165"/>
                  </a:cubicBezTo>
                  <a:lnTo>
                    <a:pt x="59" y="174"/>
                  </a:lnTo>
                  <a:close/>
                  <a:moveTo>
                    <a:pt x="11" y="108"/>
                  </a:moveTo>
                  <a:cubicBezTo>
                    <a:pt x="42" y="77"/>
                    <a:pt x="42" y="77"/>
                    <a:pt x="42" y="77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64" y="84"/>
                    <a:pt x="55" y="97"/>
                    <a:pt x="48" y="111"/>
                  </a:cubicBezTo>
                  <a:cubicBezTo>
                    <a:pt x="48" y="111"/>
                    <a:pt x="48" y="111"/>
                    <a:pt x="48" y="112"/>
                  </a:cubicBezTo>
                  <a:cubicBezTo>
                    <a:pt x="47" y="112"/>
                    <a:pt x="47" y="112"/>
                    <a:pt x="47" y="112"/>
                  </a:cubicBezTo>
                  <a:lnTo>
                    <a:pt x="11" y="108"/>
                  </a:lnTo>
                  <a:close/>
                  <a:moveTo>
                    <a:pt x="205" y="0"/>
                  </a:moveTo>
                  <a:cubicBezTo>
                    <a:pt x="165" y="1"/>
                    <a:pt x="122" y="21"/>
                    <a:pt x="88" y="56"/>
                  </a:cubicBezTo>
                  <a:cubicBezTo>
                    <a:pt x="86" y="58"/>
                    <a:pt x="83" y="60"/>
                    <a:pt x="81" y="63"/>
                  </a:cubicBezTo>
                  <a:cubicBezTo>
                    <a:pt x="81" y="63"/>
                    <a:pt x="80" y="63"/>
                    <a:pt x="80" y="63"/>
                  </a:cubicBezTo>
                  <a:cubicBezTo>
                    <a:pt x="40" y="70"/>
                    <a:pt x="40" y="70"/>
                    <a:pt x="40" y="70"/>
                  </a:cubicBezTo>
                  <a:cubicBezTo>
                    <a:pt x="39" y="70"/>
                    <a:pt x="39" y="70"/>
                    <a:pt x="38" y="71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0" y="109"/>
                    <a:pt x="0" y="110"/>
                    <a:pt x="0" y="111"/>
                  </a:cubicBezTo>
                  <a:cubicBezTo>
                    <a:pt x="0" y="112"/>
                    <a:pt x="1" y="112"/>
                    <a:pt x="1" y="113"/>
                  </a:cubicBezTo>
                  <a:cubicBezTo>
                    <a:pt x="2" y="113"/>
                    <a:pt x="2" y="114"/>
                    <a:pt x="3" y="114"/>
                  </a:cubicBezTo>
                  <a:cubicBezTo>
                    <a:pt x="40" y="118"/>
                    <a:pt x="40" y="118"/>
                    <a:pt x="40" y="118"/>
                  </a:cubicBezTo>
                  <a:cubicBezTo>
                    <a:pt x="33" y="125"/>
                    <a:pt x="33" y="125"/>
                    <a:pt x="33" y="125"/>
                  </a:cubicBezTo>
                  <a:cubicBezTo>
                    <a:pt x="32" y="126"/>
                    <a:pt x="32" y="128"/>
                    <a:pt x="33" y="130"/>
                  </a:cubicBezTo>
                  <a:cubicBezTo>
                    <a:pt x="39" y="135"/>
                    <a:pt x="39" y="135"/>
                    <a:pt x="39" y="135"/>
                  </a:cubicBezTo>
                  <a:cubicBezTo>
                    <a:pt x="27" y="147"/>
                    <a:pt x="27" y="147"/>
                    <a:pt x="27" y="147"/>
                  </a:cubicBezTo>
                  <a:cubicBezTo>
                    <a:pt x="26" y="148"/>
                    <a:pt x="26" y="150"/>
                    <a:pt x="27" y="152"/>
                  </a:cubicBezTo>
                  <a:cubicBezTo>
                    <a:pt x="56" y="181"/>
                    <a:pt x="56" y="181"/>
                    <a:pt x="56" y="181"/>
                  </a:cubicBezTo>
                  <a:cubicBezTo>
                    <a:pt x="58" y="183"/>
                    <a:pt x="60" y="183"/>
                    <a:pt x="61" y="181"/>
                  </a:cubicBezTo>
                  <a:cubicBezTo>
                    <a:pt x="73" y="170"/>
                    <a:pt x="73" y="170"/>
                    <a:pt x="73" y="170"/>
                  </a:cubicBezTo>
                  <a:cubicBezTo>
                    <a:pt x="78" y="175"/>
                    <a:pt x="78" y="175"/>
                    <a:pt x="78" y="175"/>
                  </a:cubicBezTo>
                  <a:cubicBezTo>
                    <a:pt x="80" y="176"/>
                    <a:pt x="82" y="176"/>
                    <a:pt x="83" y="175"/>
                  </a:cubicBezTo>
                  <a:cubicBezTo>
                    <a:pt x="90" y="168"/>
                    <a:pt x="90" y="168"/>
                    <a:pt x="90" y="168"/>
                  </a:cubicBezTo>
                  <a:cubicBezTo>
                    <a:pt x="94" y="205"/>
                    <a:pt x="94" y="205"/>
                    <a:pt x="94" y="205"/>
                  </a:cubicBezTo>
                  <a:cubicBezTo>
                    <a:pt x="95" y="206"/>
                    <a:pt x="95" y="207"/>
                    <a:pt x="95" y="207"/>
                  </a:cubicBezTo>
                  <a:cubicBezTo>
                    <a:pt x="96" y="207"/>
                    <a:pt x="96" y="208"/>
                    <a:pt x="97" y="208"/>
                  </a:cubicBezTo>
                  <a:cubicBezTo>
                    <a:pt x="98" y="208"/>
                    <a:pt x="99" y="208"/>
                    <a:pt x="100" y="207"/>
                  </a:cubicBezTo>
                  <a:cubicBezTo>
                    <a:pt x="137" y="170"/>
                    <a:pt x="137" y="170"/>
                    <a:pt x="137" y="170"/>
                  </a:cubicBezTo>
                  <a:cubicBezTo>
                    <a:pt x="138" y="170"/>
                    <a:pt x="138" y="169"/>
                    <a:pt x="138" y="168"/>
                  </a:cubicBezTo>
                  <a:cubicBezTo>
                    <a:pt x="145" y="128"/>
                    <a:pt x="145" y="128"/>
                    <a:pt x="145" y="128"/>
                  </a:cubicBezTo>
                  <a:cubicBezTo>
                    <a:pt x="145" y="128"/>
                    <a:pt x="145" y="128"/>
                    <a:pt x="145" y="127"/>
                  </a:cubicBezTo>
                  <a:cubicBezTo>
                    <a:pt x="148" y="125"/>
                    <a:pt x="150" y="123"/>
                    <a:pt x="153" y="120"/>
                  </a:cubicBezTo>
                  <a:cubicBezTo>
                    <a:pt x="187" y="86"/>
                    <a:pt x="207" y="43"/>
                    <a:pt x="208" y="3"/>
                  </a:cubicBezTo>
                  <a:cubicBezTo>
                    <a:pt x="208" y="1"/>
                    <a:pt x="207" y="0"/>
                    <a:pt x="205" y="0"/>
                  </a:cubicBezTo>
                </a:path>
              </a:pathLst>
            </a:custGeom>
            <a:solidFill>
              <a:srgbClr val="585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70">
              <a:extLst>
                <a:ext uri="{FF2B5EF4-FFF2-40B4-BE49-F238E27FC236}">
                  <a16:creationId xmlns:a16="http://schemas.microsoft.com/office/drawing/2014/main" id="{95CEEC72-EFF5-409C-B893-80CDB9C04B10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288" y="2179638"/>
              <a:ext cx="166688" cy="90488"/>
            </a:xfrm>
            <a:custGeom>
              <a:avLst/>
              <a:gdLst>
                <a:gd name="T0" fmla="*/ 12 w 44"/>
                <a:gd name="T1" fmla="*/ 24 h 24"/>
                <a:gd name="T2" fmla="*/ 12 w 44"/>
                <a:gd name="T3" fmla="*/ 24 h 24"/>
                <a:gd name="T4" fmla="*/ 11 w 44"/>
                <a:gd name="T5" fmla="*/ 23 h 24"/>
                <a:gd name="T6" fmla="*/ 1 w 44"/>
                <a:gd name="T7" fmla="*/ 4 h 24"/>
                <a:gd name="T8" fmla="*/ 2 w 44"/>
                <a:gd name="T9" fmla="*/ 1 h 24"/>
                <a:gd name="T10" fmla="*/ 6 w 44"/>
                <a:gd name="T11" fmla="*/ 2 h 24"/>
                <a:gd name="T12" fmla="*/ 14 w 44"/>
                <a:gd name="T13" fmla="*/ 18 h 24"/>
                <a:gd name="T14" fmla="*/ 40 w 44"/>
                <a:gd name="T15" fmla="*/ 1 h 24"/>
                <a:gd name="T16" fmla="*/ 43 w 44"/>
                <a:gd name="T17" fmla="*/ 2 h 24"/>
                <a:gd name="T18" fmla="*/ 43 w 44"/>
                <a:gd name="T19" fmla="*/ 5 h 24"/>
                <a:gd name="T20" fmla="*/ 14 w 44"/>
                <a:gd name="T21" fmla="*/ 24 h 24"/>
                <a:gd name="T22" fmla="*/ 12 w 44"/>
                <a:gd name="T2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" h="24">
                  <a:moveTo>
                    <a:pt x="12" y="24"/>
                  </a:moveTo>
                  <a:cubicBezTo>
                    <a:pt x="12" y="24"/>
                    <a:pt x="12" y="24"/>
                    <a:pt x="12" y="24"/>
                  </a:cubicBezTo>
                  <a:cubicBezTo>
                    <a:pt x="12" y="24"/>
                    <a:pt x="11" y="23"/>
                    <a:pt x="11" y="2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1"/>
                    <a:pt x="2" y="1"/>
                  </a:cubicBezTo>
                  <a:cubicBezTo>
                    <a:pt x="3" y="0"/>
                    <a:pt x="5" y="1"/>
                    <a:pt x="6" y="2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40" y="1"/>
                    <a:pt x="40" y="1"/>
                    <a:pt x="40" y="1"/>
                  </a:cubicBezTo>
                  <a:cubicBezTo>
                    <a:pt x="41" y="0"/>
                    <a:pt x="43" y="1"/>
                    <a:pt x="43" y="2"/>
                  </a:cubicBezTo>
                  <a:cubicBezTo>
                    <a:pt x="44" y="3"/>
                    <a:pt x="44" y="4"/>
                    <a:pt x="43" y="5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4" y="24"/>
                    <a:pt x="13" y="24"/>
                    <a:pt x="12" y="24"/>
                  </a:cubicBezTo>
                </a:path>
              </a:pathLst>
            </a:custGeom>
            <a:solidFill>
              <a:srgbClr val="F792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71">
              <a:extLst>
                <a:ext uri="{FF2B5EF4-FFF2-40B4-BE49-F238E27FC236}">
                  <a16:creationId xmlns:a16="http://schemas.microsoft.com/office/drawing/2014/main" id="{781BEA95-E910-47B9-83F1-EA1BEBBD1B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6288" y="2179638"/>
              <a:ext cx="166688" cy="90488"/>
            </a:xfrm>
            <a:custGeom>
              <a:avLst/>
              <a:gdLst>
                <a:gd name="T0" fmla="*/ 12 w 44"/>
                <a:gd name="T1" fmla="*/ 24 h 24"/>
                <a:gd name="T2" fmla="*/ 12 w 44"/>
                <a:gd name="T3" fmla="*/ 24 h 24"/>
                <a:gd name="T4" fmla="*/ 11 w 44"/>
                <a:gd name="T5" fmla="*/ 23 h 24"/>
                <a:gd name="T6" fmla="*/ 1 w 44"/>
                <a:gd name="T7" fmla="*/ 4 h 24"/>
                <a:gd name="T8" fmla="*/ 2 w 44"/>
                <a:gd name="T9" fmla="*/ 1 h 24"/>
                <a:gd name="T10" fmla="*/ 6 w 44"/>
                <a:gd name="T11" fmla="*/ 2 h 24"/>
                <a:gd name="T12" fmla="*/ 14 w 44"/>
                <a:gd name="T13" fmla="*/ 18 h 24"/>
                <a:gd name="T14" fmla="*/ 40 w 44"/>
                <a:gd name="T15" fmla="*/ 1 h 24"/>
                <a:gd name="T16" fmla="*/ 43 w 44"/>
                <a:gd name="T17" fmla="*/ 2 h 24"/>
                <a:gd name="T18" fmla="*/ 43 w 44"/>
                <a:gd name="T19" fmla="*/ 5 h 24"/>
                <a:gd name="T20" fmla="*/ 14 w 44"/>
                <a:gd name="T21" fmla="*/ 24 h 24"/>
                <a:gd name="T22" fmla="*/ 12 w 44"/>
                <a:gd name="T2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" h="24">
                  <a:moveTo>
                    <a:pt x="12" y="24"/>
                  </a:moveTo>
                  <a:cubicBezTo>
                    <a:pt x="12" y="24"/>
                    <a:pt x="12" y="24"/>
                    <a:pt x="12" y="24"/>
                  </a:cubicBezTo>
                  <a:cubicBezTo>
                    <a:pt x="12" y="24"/>
                    <a:pt x="11" y="23"/>
                    <a:pt x="11" y="2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1"/>
                    <a:pt x="2" y="1"/>
                  </a:cubicBezTo>
                  <a:cubicBezTo>
                    <a:pt x="3" y="0"/>
                    <a:pt x="5" y="1"/>
                    <a:pt x="6" y="2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40" y="1"/>
                    <a:pt x="40" y="1"/>
                    <a:pt x="40" y="1"/>
                  </a:cubicBezTo>
                  <a:cubicBezTo>
                    <a:pt x="41" y="0"/>
                    <a:pt x="43" y="1"/>
                    <a:pt x="43" y="2"/>
                  </a:cubicBezTo>
                  <a:cubicBezTo>
                    <a:pt x="44" y="3"/>
                    <a:pt x="44" y="4"/>
                    <a:pt x="43" y="5"/>
                  </a:cubicBezTo>
                  <a:cubicBezTo>
                    <a:pt x="14" y="24"/>
                    <a:pt x="14" y="24"/>
                    <a:pt x="14" y="24"/>
                  </a:cubicBezTo>
                  <a:cubicBezTo>
                    <a:pt x="14" y="24"/>
                    <a:pt x="13" y="24"/>
                    <a:pt x="12" y="24"/>
                  </a:cubicBezTo>
                  <a:close/>
                </a:path>
              </a:pathLst>
            </a:custGeom>
            <a:noFill/>
            <a:ln w="19050" cap="flat">
              <a:solidFill>
                <a:srgbClr val="F792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3" name="Slide Number Placeholder 82">
            <a:extLst>
              <a:ext uri="{FF2B5EF4-FFF2-40B4-BE49-F238E27FC236}">
                <a16:creationId xmlns:a16="http://schemas.microsoft.com/office/drawing/2014/main" id="{172446A8-1ED5-4F7E-AC6B-195345CD3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158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32040E5-300C-45CF-87D7-313E658C34B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8BE0E40-82EA-4010-9C61-6861F332FE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Thank </a:t>
            </a:r>
            <a:r>
              <a:rPr lang="en-US" dirty="0"/>
              <a:t>You.</a:t>
            </a:r>
          </a:p>
        </p:txBody>
      </p:sp>
    </p:spTree>
    <p:extLst>
      <p:ext uri="{BB962C8B-B14F-4D97-AF65-F5344CB8AC3E}">
        <p14:creationId xmlns:p14="http://schemas.microsoft.com/office/powerpoint/2010/main" val="1756589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B2F18-7E37-4ACB-A0B8-A212F94116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Main</a:t>
            </a:r>
            <a:r>
              <a:rPr lang="he-IL" dirty="0"/>
              <a:t> </a:t>
            </a:r>
            <a:r>
              <a:rPr lang="en-US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81C451-F8ED-4EAC-ABA6-A17AB03390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Presenter name and date</a:t>
            </a:r>
          </a:p>
        </p:txBody>
      </p:sp>
    </p:spTree>
    <p:extLst>
      <p:ext uri="{BB962C8B-B14F-4D97-AF65-F5344CB8AC3E}">
        <p14:creationId xmlns:p14="http://schemas.microsoft.com/office/powerpoint/2010/main" val="79119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A0B8ECD-7156-4FA7-B419-44D08639D8F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3B2F18-7E37-4ACB-A0B8-A212F94116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8231" y="2118837"/>
            <a:ext cx="5627829" cy="23876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81C451-F8ED-4EAC-ABA6-A17AB03390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231" y="4598512"/>
            <a:ext cx="5627829" cy="1655762"/>
          </a:xfrm>
        </p:spPr>
        <p:txBody>
          <a:bodyPr/>
          <a:lstStyle/>
          <a:p>
            <a:r>
              <a:rPr lang="en-US" dirty="0"/>
              <a:t>Presenter name and date</a:t>
            </a:r>
          </a:p>
        </p:txBody>
      </p:sp>
    </p:spTree>
    <p:extLst>
      <p:ext uri="{BB962C8B-B14F-4D97-AF65-F5344CB8AC3E}">
        <p14:creationId xmlns:p14="http://schemas.microsoft.com/office/powerpoint/2010/main" val="262161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EFAE234-9AA6-4053-81DD-82E18A675F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3B2F18-7E37-4ACB-A0B8-A212F94116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81C451-F8ED-4EAC-ABA6-A17AB03390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Presenter name and date</a:t>
            </a:r>
          </a:p>
        </p:txBody>
      </p:sp>
    </p:spTree>
    <p:extLst>
      <p:ext uri="{BB962C8B-B14F-4D97-AF65-F5344CB8AC3E}">
        <p14:creationId xmlns:p14="http://schemas.microsoft.com/office/powerpoint/2010/main" val="68435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F09320C-C086-471D-8709-78185EBC55C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3B2F18-7E37-4ACB-A0B8-A212F94116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You have more option in the ‘layout’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52EB11-3ADF-42DF-BFBA-D1BEB2946E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D69CEC4-4167-4DFA-9414-9D263D7DC198}"/>
              </a:ext>
            </a:extLst>
          </p:cNvPr>
          <p:cNvSpPr/>
          <p:nvPr/>
        </p:nvSpPr>
        <p:spPr>
          <a:xfrm flipH="1">
            <a:off x="0" y="1505078"/>
            <a:ext cx="3657228" cy="4311532"/>
          </a:xfrm>
          <a:custGeom>
            <a:avLst/>
            <a:gdLst>
              <a:gd name="connsiteX0" fmla="*/ 3657228 w 3657228"/>
              <a:gd name="connsiteY0" fmla="*/ 0 h 4311532"/>
              <a:gd name="connsiteX1" fmla="*/ 3657228 w 3657228"/>
              <a:gd name="connsiteY1" fmla="*/ 2470756 h 4311532"/>
              <a:gd name="connsiteX2" fmla="*/ 0 w 3657228"/>
              <a:gd name="connsiteY2" fmla="*/ 4311532 h 4311532"/>
              <a:gd name="connsiteX3" fmla="*/ 0 w 3657228"/>
              <a:gd name="connsiteY3" fmla="*/ 1840777 h 4311532"/>
              <a:gd name="connsiteX4" fmla="*/ 3657228 w 3657228"/>
              <a:gd name="connsiteY4" fmla="*/ 0 h 4311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7228" h="4311532">
                <a:moveTo>
                  <a:pt x="3657228" y="0"/>
                </a:moveTo>
                <a:lnTo>
                  <a:pt x="3657228" y="2470756"/>
                </a:lnTo>
                <a:lnTo>
                  <a:pt x="0" y="4311532"/>
                </a:lnTo>
                <a:lnTo>
                  <a:pt x="0" y="1840777"/>
                </a:lnTo>
                <a:lnTo>
                  <a:pt x="3657228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43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CC4CB6-A5FF-498F-B81D-34B69A2BE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Headline</a:t>
            </a:r>
            <a:r>
              <a:rPr lang="he-IL" dirty="0"/>
              <a:t>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E011F3-BC28-4073-82CF-DA1686404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level text</a:t>
            </a:r>
            <a:endParaRPr lang="he-IL" dirty="0"/>
          </a:p>
          <a:p>
            <a:r>
              <a:rPr lang="en-US" dirty="0"/>
              <a:t>First level text</a:t>
            </a:r>
          </a:p>
          <a:p>
            <a:r>
              <a:rPr lang="en-US" dirty="0"/>
              <a:t>First level text</a:t>
            </a:r>
          </a:p>
          <a:p>
            <a:pPr lvl="1"/>
            <a:r>
              <a:rPr lang="en-US" dirty="0"/>
              <a:t>Second level text</a:t>
            </a:r>
            <a:endParaRPr lang="he-IL" dirty="0"/>
          </a:p>
          <a:p>
            <a:pPr lvl="1"/>
            <a:r>
              <a:rPr lang="en-US" dirty="0"/>
              <a:t>Second level text</a:t>
            </a:r>
          </a:p>
          <a:p>
            <a:pPr lvl="1"/>
            <a:r>
              <a:rPr lang="en-US" dirty="0"/>
              <a:t>Second level text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39F90-A659-403C-9BEA-11C1C236D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301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CC4CB6-A5FF-498F-B81D-34B69A2BE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Headline</a:t>
            </a:r>
            <a:r>
              <a:rPr lang="he-IL" dirty="0"/>
              <a:t>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E011F3-BC28-4073-82CF-DA1686404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level text</a:t>
            </a:r>
            <a:endParaRPr lang="he-IL" dirty="0"/>
          </a:p>
          <a:p>
            <a:r>
              <a:rPr lang="en-US" dirty="0"/>
              <a:t>First level text</a:t>
            </a:r>
          </a:p>
          <a:p>
            <a:r>
              <a:rPr lang="en-US" dirty="0"/>
              <a:t>First level text</a:t>
            </a:r>
          </a:p>
          <a:p>
            <a:pPr lvl="1"/>
            <a:r>
              <a:rPr lang="en-US" dirty="0"/>
              <a:t>Second level text</a:t>
            </a:r>
            <a:endParaRPr lang="he-IL" dirty="0"/>
          </a:p>
          <a:p>
            <a:pPr lvl="1"/>
            <a:r>
              <a:rPr lang="en-US" dirty="0"/>
              <a:t>Second level text</a:t>
            </a:r>
          </a:p>
          <a:p>
            <a:pPr lvl="1"/>
            <a:r>
              <a:rPr lang="en-US" dirty="0"/>
              <a:t>Second level text</a:t>
            </a:r>
          </a:p>
          <a:p>
            <a:pPr lvl="1"/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778404A-6D99-4986-9D79-1B40D319833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Subtitle</a:t>
            </a:r>
            <a:r>
              <a:rPr lang="he-IL" dirty="0"/>
              <a:t>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1C2CFE-757F-476E-829D-97D74D420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0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CC4CB6-A5FF-498F-B81D-34B69A2BE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Headline</a:t>
            </a:r>
            <a:r>
              <a:rPr lang="he-IL" dirty="0"/>
              <a:t>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E011F3-BC28-4073-82CF-DA1686404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level text</a:t>
            </a:r>
            <a:endParaRPr lang="he-IL" dirty="0"/>
          </a:p>
          <a:p>
            <a:r>
              <a:rPr lang="en-US" dirty="0"/>
              <a:t>First level text</a:t>
            </a:r>
          </a:p>
          <a:p>
            <a:r>
              <a:rPr lang="en-US" dirty="0"/>
              <a:t>First level text</a:t>
            </a:r>
          </a:p>
          <a:p>
            <a:pPr lvl="1"/>
            <a:r>
              <a:rPr lang="en-US" dirty="0"/>
              <a:t>Second level text</a:t>
            </a:r>
            <a:endParaRPr lang="he-IL" dirty="0"/>
          </a:p>
          <a:p>
            <a:pPr lvl="1"/>
            <a:r>
              <a:rPr lang="en-US" dirty="0"/>
              <a:t>Second level text</a:t>
            </a:r>
          </a:p>
          <a:p>
            <a:pPr lvl="1"/>
            <a:r>
              <a:rPr lang="en-US" dirty="0"/>
              <a:t>Second level text</a:t>
            </a:r>
          </a:p>
          <a:p>
            <a:pPr lvl="1"/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70C8FB-B873-449B-BC1D-EB3861784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6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9CC4CB6-A5FF-498F-B81D-34B69A2BE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Headline</a:t>
            </a:r>
            <a:r>
              <a:rPr lang="he-IL" dirty="0"/>
              <a:t>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E011F3-BC28-4073-82CF-DA1686404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level text</a:t>
            </a:r>
            <a:endParaRPr lang="he-IL" dirty="0"/>
          </a:p>
          <a:p>
            <a:r>
              <a:rPr lang="en-US" dirty="0"/>
              <a:t>First level text</a:t>
            </a:r>
          </a:p>
          <a:p>
            <a:r>
              <a:rPr lang="en-US" dirty="0"/>
              <a:t>First level text</a:t>
            </a:r>
          </a:p>
          <a:p>
            <a:pPr lvl="1"/>
            <a:r>
              <a:rPr lang="en-US" dirty="0"/>
              <a:t>Second level text</a:t>
            </a:r>
            <a:endParaRPr lang="he-IL" dirty="0"/>
          </a:p>
          <a:p>
            <a:pPr lvl="1"/>
            <a:r>
              <a:rPr lang="en-US" dirty="0"/>
              <a:t>Second level text</a:t>
            </a:r>
          </a:p>
          <a:p>
            <a:pPr lvl="1"/>
            <a:r>
              <a:rPr lang="en-US" dirty="0"/>
              <a:t>Second level text</a:t>
            </a:r>
          </a:p>
          <a:p>
            <a:pPr lvl="1"/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5AE9F9F-8641-4AB5-A848-C9ED1CA1FDE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Subtitle</a:t>
            </a:r>
            <a:r>
              <a:rPr lang="he-IL" dirty="0"/>
              <a:t>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58D527-729D-4E0E-A78E-FA6778AB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A052B-A0ED-42E3-A42D-476CBA669AF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164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אוניברסיטת בן גוריון">
      <a:dk1>
        <a:srgbClr val="58595B"/>
      </a:dk1>
      <a:lt1>
        <a:sysClr val="window" lastClr="FFFFFF"/>
      </a:lt1>
      <a:dk2>
        <a:srgbClr val="58595B"/>
      </a:dk2>
      <a:lt2>
        <a:srgbClr val="EEECE1"/>
      </a:lt2>
      <a:accent1>
        <a:srgbClr val="F7941E"/>
      </a:accent1>
      <a:accent2>
        <a:srgbClr val="E16327"/>
      </a:accent2>
      <a:accent3>
        <a:srgbClr val="F37421"/>
      </a:accent3>
      <a:accent4>
        <a:srgbClr val="828487"/>
      </a:accent4>
      <a:accent5>
        <a:srgbClr val="A5A7A9"/>
      </a:accent5>
      <a:accent6>
        <a:srgbClr val="CFD6DA"/>
      </a:accent6>
      <a:hlink>
        <a:srgbClr val="FFFFFF"/>
      </a:hlink>
      <a:folHlink>
        <a:srgbClr val="FFFFFF"/>
      </a:folHlink>
    </a:clrScheme>
    <a:fontScheme name="אוניברסיטת בן גוריון">
      <a:majorFont>
        <a:latin typeface="Assistant"/>
        <a:ea typeface=""/>
        <a:cs typeface="Assistant"/>
      </a:majorFont>
      <a:minorFont>
        <a:latin typeface="Assistant"/>
        <a:ea typeface=""/>
        <a:cs typeface="Assistan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2292</TotalTime>
  <Words>161</Words>
  <Application>Microsoft Office PowerPoint</Application>
  <PresentationFormat>Widescreen</PresentationFormat>
  <Paragraphs>63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Assistant</vt:lpstr>
      <vt:lpstr>Calibri</vt:lpstr>
      <vt:lpstr>Office Theme</vt:lpstr>
      <vt:lpstr>Main title</vt:lpstr>
      <vt:lpstr>Main title</vt:lpstr>
      <vt:lpstr>Presentation title</vt:lpstr>
      <vt:lpstr>Presentation title</vt:lpstr>
      <vt:lpstr>You have more option in the ‘layout’</vt:lpstr>
      <vt:lpstr>Headline </vt:lpstr>
      <vt:lpstr>Headline </vt:lpstr>
      <vt:lpstr>Headline </vt:lpstr>
      <vt:lpstr>Headline </vt:lpstr>
      <vt:lpstr>Headline </vt:lpstr>
      <vt:lpstr>Headline </vt:lpstr>
      <vt:lpstr>Icons </vt:lpstr>
      <vt:lpstr>Thank You.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רינת שרון</dc:creator>
  <cp:lastModifiedBy>אילנה צ'יפמן</cp:lastModifiedBy>
  <cp:revision>19</cp:revision>
  <dcterms:created xsi:type="dcterms:W3CDTF">2021-09-16T17:14:16Z</dcterms:created>
  <dcterms:modified xsi:type="dcterms:W3CDTF">2022-01-02T12:40:29Z</dcterms:modified>
</cp:coreProperties>
</file>