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7" r:id="rId11"/>
    <p:sldId id="268" r:id="rId12"/>
    <p:sldId id="269" r:id="rId13"/>
    <p:sldId id="266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46" autoAdjust="0"/>
    <p:restoredTop sz="94660"/>
  </p:normalViewPr>
  <p:slideViewPr>
    <p:cSldViewPr snapToGrid="0">
      <p:cViewPr>
        <p:scale>
          <a:sx n="75" d="100"/>
          <a:sy n="75" d="100"/>
        </p:scale>
        <p:origin x="2861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7EA56-79B4-4BAF-82C4-4C232FF12613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3E64B-0EE5-426F-B35A-E3C241264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43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DEF8902-8D80-42C1-B82B-079F31D096EF}"/>
              </a:ext>
            </a:extLst>
          </p:cNvPr>
          <p:cNvSpPr/>
          <p:nvPr userDrawn="1"/>
        </p:nvSpPr>
        <p:spPr>
          <a:xfrm>
            <a:off x="1" y="0"/>
            <a:ext cx="4887771" cy="6848279"/>
          </a:xfrm>
          <a:custGeom>
            <a:avLst/>
            <a:gdLst>
              <a:gd name="connsiteX0" fmla="*/ 0 w 4887771"/>
              <a:gd name="connsiteY0" fmla="*/ 0 h 6848279"/>
              <a:gd name="connsiteX1" fmla="*/ 1193928 w 4887771"/>
              <a:gd name="connsiteY1" fmla="*/ 0 h 6848279"/>
              <a:gd name="connsiteX2" fmla="*/ 4887771 w 4887771"/>
              <a:gd name="connsiteY2" fmla="*/ 2134960 h 6848279"/>
              <a:gd name="connsiteX3" fmla="*/ 4887771 w 4887771"/>
              <a:gd name="connsiteY3" fmla="*/ 6848279 h 6848279"/>
              <a:gd name="connsiteX4" fmla="*/ 4517967 w 4887771"/>
              <a:gd name="connsiteY4" fmla="*/ 6848279 h 6848279"/>
              <a:gd name="connsiteX5" fmla="*/ 0 w 4887771"/>
              <a:gd name="connsiteY5" fmla="*/ 4236994 h 6848279"/>
              <a:gd name="connsiteX6" fmla="*/ 0 w 4887771"/>
              <a:gd name="connsiteY6" fmla="*/ 0 h 6848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87771" h="6848279">
                <a:moveTo>
                  <a:pt x="0" y="0"/>
                </a:moveTo>
                <a:lnTo>
                  <a:pt x="1193928" y="0"/>
                </a:lnTo>
                <a:lnTo>
                  <a:pt x="4887771" y="2134960"/>
                </a:lnTo>
                <a:lnTo>
                  <a:pt x="4887771" y="6848279"/>
                </a:lnTo>
                <a:lnTo>
                  <a:pt x="4517967" y="6848279"/>
                </a:lnTo>
                <a:lnTo>
                  <a:pt x="0" y="423699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545557"/>
            <a:ext cx="5627829" cy="2387600"/>
          </a:xfrm>
        </p:spPr>
        <p:txBody>
          <a:bodyPr anchor="b">
            <a:normAutofit/>
          </a:bodyPr>
          <a:lstStyle>
            <a:lvl1pPr algn="r" rtl="1">
              <a:defRPr sz="44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5025232"/>
            <a:ext cx="5627829" cy="1655762"/>
          </a:xfrm>
        </p:spPr>
        <p:txBody>
          <a:bodyPr/>
          <a:lstStyle>
            <a:lvl1pPr marL="0" indent="0" algn="r" rtl="1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8BA6BD3E-5550-4BA6-A30F-E22961895C23}"/>
              </a:ext>
            </a:extLst>
          </p:cNvPr>
          <p:cNvSpPr/>
          <p:nvPr userDrawn="1"/>
        </p:nvSpPr>
        <p:spPr>
          <a:xfrm>
            <a:off x="1778000" y="1"/>
            <a:ext cx="9172329" cy="5295647"/>
          </a:xfrm>
          <a:custGeom>
            <a:avLst/>
            <a:gdLst>
              <a:gd name="connsiteX0" fmla="*/ 2816661 w 9172329"/>
              <a:gd name="connsiteY0" fmla="*/ 0 h 5295647"/>
              <a:gd name="connsiteX1" fmla="*/ 9172329 w 9172329"/>
              <a:gd name="connsiteY1" fmla="*/ 0 h 5295647"/>
              <a:gd name="connsiteX2" fmla="*/ 0 w 9172329"/>
              <a:gd name="connsiteY2" fmla="*/ 5295647 h 5295647"/>
              <a:gd name="connsiteX3" fmla="*/ 0 w 9172329"/>
              <a:gd name="connsiteY3" fmla="*/ 1626200 h 5295647"/>
              <a:gd name="connsiteX4" fmla="*/ 2816661 w 9172329"/>
              <a:gd name="connsiteY4" fmla="*/ 0 h 5295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2329" h="5295647">
                <a:moveTo>
                  <a:pt x="2816661" y="0"/>
                </a:moveTo>
                <a:lnTo>
                  <a:pt x="9172329" y="0"/>
                </a:lnTo>
                <a:lnTo>
                  <a:pt x="0" y="5295647"/>
                </a:lnTo>
                <a:lnTo>
                  <a:pt x="0" y="1626200"/>
                </a:lnTo>
                <a:lnTo>
                  <a:pt x="2816661" y="0"/>
                </a:lnTo>
                <a:close/>
              </a:path>
            </a:pathLst>
          </a:custGeom>
          <a:solidFill>
            <a:schemeClr val="tx2"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98C880-A75C-4234-B3B8-A6D62C7D4C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39" y="5979136"/>
            <a:ext cx="2546134" cy="63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79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1EA2A55B-5DD4-4E36-BA2F-504C41D373A2}"/>
              </a:ext>
            </a:extLst>
          </p:cNvPr>
          <p:cNvSpPr/>
          <p:nvPr userDrawn="1"/>
        </p:nvSpPr>
        <p:spPr>
          <a:xfrm>
            <a:off x="11369040" y="0"/>
            <a:ext cx="822959" cy="2397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9C5342F6-5698-42A0-9F8B-85DB62BA5C23}"/>
              </a:ext>
            </a:extLst>
          </p:cNvPr>
          <p:cNvSpPr/>
          <p:nvPr userDrawn="1"/>
        </p:nvSpPr>
        <p:spPr>
          <a:xfrm>
            <a:off x="0" y="467282"/>
            <a:ext cx="12191999" cy="5740272"/>
          </a:xfrm>
          <a:custGeom>
            <a:avLst/>
            <a:gdLst>
              <a:gd name="connsiteX0" fmla="*/ 12191999 w 12191999"/>
              <a:gd name="connsiteY0" fmla="*/ 0 h 5740272"/>
              <a:gd name="connsiteX1" fmla="*/ 12191999 w 12191999"/>
              <a:gd name="connsiteY1" fmla="*/ 3048077 h 5740272"/>
              <a:gd name="connsiteX2" fmla="*/ 12191999 w 12191999"/>
              <a:gd name="connsiteY2" fmla="*/ 5465875 h 5740272"/>
              <a:gd name="connsiteX3" fmla="*/ 12191999 w 12191999"/>
              <a:gd name="connsiteY3" fmla="*/ 5740272 h 5740272"/>
              <a:gd name="connsiteX4" fmla="*/ 0 w 12191999"/>
              <a:gd name="connsiteY4" fmla="*/ 5740272 h 5740272"/>
              <a:gd name="connsiteX5" fmla="*/ 0 w 12191999"/>
              <a:gd name="connsiteY5" fmla="*/ 5465875 h 5740272"/>
              <a:gd name="connsiteX6" fmla="*/ 0 w 12191999"/>
              <a:gd name="connsiteY6" fmla="*/ 5465875 h 5740272"/>
              <a:gd name="connsiteX7" fmla="*/ 0 w 12191999"/>
              <a:gd name="connsiteY7" fmla="*/ 2025264 h 5740272"/>
              <a:gd name="connsiteX8" fmla="*/ 3597180 w 12191999"/>
              <a:gd name="connsiteY8" fmla="*/ 0 h 5740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5740272">
                <a:moveTo>
                  <a:pt x="12191999" y="0"/>
                </a:moveTo>
                <a:lnTo>
                  <a:pt x="12191999" y="3048077"/>
                </a:lnTo>
                <a:lnTo>
                  <a:pt x="12191999" y="5465875"/>
                </a:lnTo>
                <a:lnTo>
                  <a:pt x="12191999" y="5740272"/>
                </a:lnTo>
                <a:lnTo>
                  <a:pt x="0" y="5740272"/>
                </a:lnTo>
                <a:lnTo>
                  <a:pt x="0" y="5465875"/>
                </a:lnTo>
                <a:lnTo>
                  <a:pt x="0" y="5465875"/>
                </a:lnTo>
                <a:lnTo>
                  <a:pt x="0" y="2025264"/>
                </a:lnTo>
                <a:lnTo>
                  <a:pt x="3597180" y="0"/>
                </a:lnTo>
                <a:close/>
              </a:path>
            </a:pathLst>
          </a:cu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96BB9A-53E7-4A37-94D7-E42C242891A9}"/>
              </a:ext>
            </a:extLst>
          </p:cNvPr>
          <p:cNvSpPr/>
          <p:nvPr userDrawn="1"/>
        </p:nvSpPr>
        <p:spPr>
          <a:xfrm>
            <a:off x="0" y="6300853"/>
            <a:ext cx="12192000" cy="55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862965"/>
            <a:ext cx="10725016" cy="773333"/>
          </a:xfrm>
        </p:spPr>
        <p:txBody>
          <a:bodyPr/>
          <a:lstStyle>
            <a:lvl1pPr algn="r" rtl="1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823746"/>
            <a:ext cx="10725016" cy="4018254"/>
          </a:xfrm>
        </p:spPr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E8F226-88EC-43C8-A1A1-A1E541172431}"/>
              </a:ext>
            </a:extLst>
          </p:cNvPr>
          <p:cNvCxnSpPr>
            <a:cxnSpLocks/>
          </p:cNvCxnSpPr>
          <p:nvPr userDrawn="1"/>
        </p:nvCxnSpPr>
        <p:spPr>
          <a:xfrm flipH="1">
            <a:off x="11723665" y="831335"/>
            <a:ext cx="468337" cy="5571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8C527EE7-8E22-4E9C-BAB8-D178339EBA15}"/>
              </a:ext>
            </a:extLst>
          </p:cNvPr>
          <p:cNvSpPr/>
          <p:nvPr userDrawn="1"/>
        </p:nvSpPr>
        <p:spPr>
          <a:xfrm>
            <a:off x="727863" y="1"/>
            <a:ext cx="2086880" cy="1907855"/>
          </a:xfrm>
          <a:custGeom>
            <a:avLst/>
            <a:gdLst>
              <a:gd name="connsiteX0" fmla="*/ 1477382 w 2086880"/>
              <a:gd name="connsiteY0" fmla="*/ 0 h 1907855"/>
              <a:gd name="connsiteX1" fmla="*/ 2086880 w 2086880"/>
              <a:gd name="connsiteY1" fmla="*/ 0 h 1907855"/>
              <a:gd name="connsiteX2" fmla="*/ 2086880 w 2086880"/>
              <a:gd name="connsiteY2" fmla="*/ 732912 h 1907855"/>
              <a:gd name="connsiteX3" fmla="*/ 0 w 2086880"/>
              <a:gd name="connsiteY3" fmla="*/ 1907855 h 1907855"/>
              <a:gd name="connsiteX4" fmla="*/ 0 w 2086880"/>
              <a:gd name="connsiteY4" fmla="*/ 831787 h 1907855"/>
              <a:gd name="connsiteX5" fmla="*/ 1477382 w 2086880"/>
              <a:gd name="connsiteY5" fmla="*/ 0 h 1907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86880" h="1907855">
                <a:moveTo>
                  <a:pt x="1477382" y="0"/>
                </a:moveTo>
                <a:lnTo>
                  <a:pt x="2086880" y="0"/>
                </a:lnTo>
                <a:lnTo>
                  <a:pt x="2086880" y="732912"/>
                </a:lnTo>
                <a:lnTo>
                  <a:pt x="0" y="1907855"/>
                </a:lnTo>
                <a:lnTo>
                  <a:pt x="0" y="831787"/>
                </a:lnTo>
                <a:lnTo>
                  <a:pt x="1477382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6DFC13A-2CB8-4DA5-B883-90BEFB4C67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38"/>
          <a:stretch/>
        </p:blipFill>
        <p:spPr>
          <a:xfrm>
            <a:off x="134121" y="6460753"/>
            <a:ext cx="388458" cy="33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28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672590"/>
            <a:ext cx="10725016" cy="4499610"/>
          </a:xfrm>
        </p:spPr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5780D81-FF11-42C2-99A2-166C01448A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0100" y="987646"/>
            <a:ext cx="10725150" cy="350202"/>
          </a:xfrm>
        </p:spPr>
        <p:txBody>
          <a:bodyPr tIns="0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34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096BB9A-53E7-4A37-94D7-E42C242891A9}"/>
              </a:ext>
            </a:extLst>
          </p:cNvPr>
          <p:cNvSpPr/>
          <p:nvPr userDrawn="1"/>
        </p:nvSpPr>
        <p:spPr>
          <a:xfrm>
            <a:off x="0" y="6300853"/>
            <a:ext cx="12192000" cy="55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F64ECA8-1154-4672-BB2B-99174CD5C17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5223846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4098880 h 6858000"/>
              <a:gd name="connsiteX3" fmla="*/ 7413064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3015989 h 6858000"/>
              <a:gd name="connsiteX6" fmla="*/ 5223846 w 121920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5223846" y="0"/>
                </a:moveTo>
                <a:lnTo>
                  <a:pt x="12192000" y="0"/>
                </a:lnTo>
                <a:lnTo>
                  <a:pt x="12192000" y="4098880"/>
                </a:lnTo>
                <a:lnTo>
                  <a:pt x="7413064" y="6858000"/>
                </a:lnTo>
                <a:lnTo>
                  <a:pt x="0" y="6858000"/>
                </a:lnTo>
                <a:lnTo>
                  <a:pt x="0" y="3015989"/>
                </a:lnTo>
                <a:lnTo>
                  <a:pt x="5223846" y="0"/>
                </a:lnTo>
                <a:close/>
              </a:path>
            </a:pathLst>
          </a:cu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672590"/>
            <a:ext cx="10725016" cy="4499610"/>
          </a:xfrm>
        </p:spPr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E8F226-88EC-43C8-A1A1-A1E541172431}"/>
              </a:ext>
            </a:extLst>
          </p:cNvPr>
          <p:cNvCxnSpPr>
            <a:cxnSpLocks/>
          </p:cNvCxnSpPr>
          <p:nvPr userDrawn="1"/>
        </p:nvCxnSpPr>
        <p:spPr>
          <a:xfrm flipH="1">
            <a:off x="11723665" y="333495"/>
            <a:ext cx="468337" cy="5571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54E63467-157A-4167-AEE0-FCE02C5B8F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0100" y="987646"/>
            <a:ext cx="10725150" cy="452534"/>
          </a:xfrm>
        </p:spPr>
        <p:txBody>
          <a:bodyPr tIns="0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9845574-0A17-4279-AFFF-30D1057E34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38"/>
          <a:stretch/>
        </p:blipFill>
        <p:spPr>
          <a:xfrm>
            <a:off x="134121" y="6460753"/>
            <a:ext cx="388458" cy="33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63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1EA2A55B-5DD4-4E36-BA2F-504C41D373A2}"/>
              </a:ext>
            </a:extLst>
          </p:cNvPr>
          <p:cNvSpPr/>
          <p:nvPr userDrawn="1"/>
        </p:nvSpPr>
        <p:spPr>
          <a:xfrm>
            <a:off x="11369040" y="0"/>
            <a:ext cx="822959" cy="2397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9C5342F6-5698-42A0-9F8B-85DB62BA5C23}"/>
              </a:ext>
            </a:extLst>
          </p:cNvPr>
          <p:cNvSpPr/>
          <p:nvPr userDrawn="1"/>
        </p:nvSpPr>
        <p:spPr>
          <a:xfrm>
            <a:off x="0" y="467282"/>
            <a:ext cx="12191999" cy="5740272"/>
          </a:xfrm>
          <a:custGeom>
            <a:avLst/>
            <a:gdLst>
              <a:gd name="connsiteX0" fmla="*/ 12191999 w 12191999"/>
              <a:gd name="connsiteY0" fmla="*/ 0 h 5740272"/>
              <a:gd name="connsiteX1" fmla="*/ 12191999 w 12191999"/>
              <a:gd name="connsiteY1" fmla="*/ 3048077 h 5740272"/>
              <a:gd name="connsiteX2" fmla="*/ 12191999 w 12191999"/>
              <a:gd name="connsiteY2" fmla="*/ 5465875 h 5740272"/>
              <a:gd name="connsiteX3" fmla="*/ 12191999 w 12191999"/>
              <a:gd name="connsiteY3" fmla="*/ 5740272 h 5740272"/>
              <a:gd name="connsiteX4" fmla="*/ 0 w 12191999"/>
              <a:gd name="connsiteY4" fmla="*/ 5740272 h 5740272"/>
              <a:gd name="connsiteX5" fmla="*/ 0 w 12191999"/>
              <a:gd name="connsiteY5" fmla="*/ 5465875 h 5740272"/>
              <a:gd name="connsiteX6" fmla="*/ 0 w 12191999"/>
              <a:gd name="connsiteY6" fmla="*/ 5465875 h 5740272"/>
              <a:gd name="connsiteX7" fmla="*/ 0 w 12191999"/>
              <a:gd name="connsiteY7" fmla="*/ 2025264 h 5740272"/>
              <a:gd name="connsiteX8" fmla="*/ 3597180 w 12191999"/>
              <a:gd name="connsiteY8" fmla="*/ 0 h 5740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5740272">
                <a:moveTo>
                  <a:pt x="12191999" y="0"/>
                </a:moveTo>
                <a:lnTo>
                  <a:pt x="12191999" y="3048077"/>
                </a:lnTo>
                <a:lnTo>
                  <a:pt x="12191999" y="5465875"/>
                </a:lnTo>
                <a:lnTo>
                  <a:pt x="12191999" y="5740272"/>
                </a:lnTo>
                <a:lnTo>
                  <a:pt x="0" y="5740272"/>
                </a:lnTo>
                <a:lnTo>
                  <a:pt x="0" y="5465875"/>
                </a:lnTo>
                <a:lnTo>
                  <a:pt x="0" y="5465875"/>
                </a:lnTo>
                <a:lnTo>
                  <a:pt x="0" y="2025264"/>
                </a:lnTo>
                <a:lnTo>
                  <a:pt x="3597180" y="0"/>
                </a:lnTo>
                <a:close/>
              </a:path>
            </a:pathLst>
          </a:cu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96BB9A-53E7-4A37-94D7-E42C242891A9}"/>
              </a:ext>
            </a:extLst>
          </p:cNvPr>
          <p:cNvSpPr/>
          <p:nvPr userDrawn="1"/>
        </p:nvSpPr>
        <p:spPr>
          <a:xfrm>
            <a:off x="0" y="6300853"/>
            <a:ext cx="12192000" cy="55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862965"/>
            <a:ext cx="10725016" cy="773333"/>
          </a:xfrm>
        </p:spPr>
        <p:txBody>
          <a:bodyPr/>
          <a:lstStyle>
            <a:lvl1pPr algn="r" rtl="1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2176802"/>
            <a:ext cx="10725016" cy="3665198"/>
          </a:xfrm>
        </p:spPr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E8F226-88EC-43C8-A1A1-A1E541172431}"/>
              </a:ext>
            </a:extLst>
          </p:cNvPr>
          <p:cNvCxnSpPr>
            <a:cxnSpLocks/>
          </p:cNvCxnSpPr>
          <p:nvPr userDrawn="1"/>
        </p:nvCxnSpPr>
        <p:spPr>
          <a:xfrm flipH="1">
            <a:off x="11723665" y="831335"/>
            <a:ext cx="468337" cy="5571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8C527EE7-8E22-4E9C-BAB8-D178339EBA15}"/>
              </a:ext>
            </a:extLst>
          </p:cNvPr>
          <p:cNvSpPr/>
          <p:nvPr userDrawn="1"/>
        </p:nvSpPr>
        <p:spPr>
          <a:xfrm>
            <a:off x="727863" y="1"/>
            <a:ext cx="2086880" cy="1907855"/>
          </a:xfrm>
          <a:custGeom>
            <a:avLst/>
            <a:gdLst>
              <a:gd name="connsiteX0" fmla="*/ 1477382 w 2086880"/>
              <a:gd name="connsiteY0" fmla="*/ 0 h 1907855"/>
              <a:gd name="connsiteX1" fmla="*/ 2086880 w 2086880"/>
              <a:gd name="connsiteY1" fmla="*/ 0 h 1907855"/>
              <a:gd name="connsiteX2" fmla="*/ 2086880 w 2086880"/>
              <a:gd name="connsiteY2" fmla="*/ 732912 h 1907855"/>
              <a:gd name="connsiteX3" fmla="*/ 0 w 2086880"/>
              <a:gd name="connsiteY3" fmla="*/ 1907855 h 1907855"/>
              <a:gd name="connsiteX4" fmla="*/ 0 w 2086880"/>
              <a:gd name="connsiteY4" fmla="*/ 831787 h 1907855"/>
              <a:gd name="connsiteX5" fmla="*/ 1477382 w 2086880"/>
              <a:gd name="connsiteY5" fmla="*/ 0 h 1907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86880" h="1907855">
                <a:moveTo>
                  <a:pt x="1477382" y="0"/>
                </a:moveTo>
                <a:lnTo>
                  <a:pt x="2086880" y="0"/>
                </a:lnTo>
                <a:lnTo>
                  <a:pt x="2086880" y="732912"/>
                </a:lnTo>
                <a:lnTo>
                  <a:pt x="0" y="1907855"/>
                </a:lnTo>
                <a:lnTo>
                  <a:pt x="0" y="831787"/>
                </a:lnTo>
                <a:lnTo>
                  <a:pt x="1477382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D97579E2-58B1-459D-A017-1723E0ED9C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7863" y="1484113"/>
            <a:ext cx="10797387" cy="350202"/>
          </a:xfrm>
        </p:spPr>
        <p:txBody>
          <a:bodyPr tIns="0">
            <a:noAutofit/>
          </a:bodyPr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376492D-F50B-4B54-BCD9-75D3B68D98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38"/>
          <a:stretch/>
        </p:blipFill>
        <p:spPr>
          <a:xfrm>
            <a:off x="134121" y="6460753"/>
            <a:ext cx="388458" cy="33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05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1440" y="2545557"/>
            <a:ext cx="6552389" cy="2387600"/>
          </a:xfrm>
        </p:spPr>
        <p:txBody>
          <a:bodyPr anchor="b">
            <a:noAutofit/>
          </a:bodyPr>
          <a:lstStyle>
            <a:lvl1pPr algn="r" rtl="1">
              <a:defRPr sz="66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1440" y="5025232"/>
            <a:ext cx="6552389" cy="1655762"/>
          </a:xfrm>
        </p:spPr>
        <p:txBody>
          <a:bodyPr>
            <a:normAutofit/>
          </a:bodyPr>
          <a:lstStyle>
            <a:lvl1pPr marL="0" indent="0" algn="r" rtl="1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247F689-2605-4EDE-B409-7E0B530F7281}"/>
              </a:ext>
            </a:extLst>
          </p:cNvPr>
          <p:cNvGrpSpPr/>
          <p:nvPr userDrawn="1"/>
        </p:nvGrpSpPr>
        <p:grpSpPr>
          <a:xfrm>
            <a:off x="-1" y="1"/>
            <a:ext cx="5327055" cy="3428999"/>
            <a:chOff x="0" y="1"/>
            <a:chExt cx="4033520" cy="2596357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40662EF-B9BF-4D07-8B23-127BA839803A}"/>
                </a:ext>
              </a:extLst>
            </p:cNvPr>
            <p:cNvSpPr/>
            <p:nvPr userDrawn="1"/>
          </p:nvSpPr>
          <p:spPr>
            <a:xfrm>
              <a:off x="0" y="1"/>
              <a:ext cx="1800396" cy="2596357"/>
            </a:xfrm>
            <a:custGeom>
              <a:avLst/>
              <a:gdLst>
                <a:gd name="connsiteX0" fmla="*/ 0 w 1800396"/>
                <a:gd name="connsiteY0" fmla="*/ 0 h 2596357"/>
                <a:gd name="connsiteX1" fmla="*/ 419440 w 1800396"/>
                <a:gd name="connsiteY1" fmla="*/ 0 h 2596357"/>
                <a:gd name="connsiteX2" fmla="*/ 1800396 w 1800396"/>
                <a:gd name="connsiteY2" fmla="*/ 797296 h 2596357"/>
                <a:gd name="connsiteX3" fmla="*/ 1800396 w 1800396"/>
                <a:gd name="connsiteY3" fmla="*/ 2596357 h 2596357"/>
                <a:gd name="connsiteX4" fmla="*/ 0 w 1800396"/>
                <a:gd name="connsiteY4" fmla="*/ 1556898 h 2596357"/>
                <a:gd name="connsiteX5" fmla="*/ 0 w 1800396"/>
                <a:gd name="connsiteY5" fmla="*/ 0 h 259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00396" h="2596357">
                  <a:moveTo>
                    <a:pt x="0" y="0"/>
                  </a:moveTo>
                  <a:lnTo>
                    <a:pt x="419440" y="0"/>
                  </a:lnTo>
                  <a:lnTo>
                    <a:pt x="1800396" y="797296"/>
                  </a:lnTo>
                  <a:lnTo>
                    <a:pt x="1800396" y="2596357"/>
                  </a:lnTo>
                  <a:lnTo>
                    <a:pt x="0" y="15568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5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BA6BD3E-5550-4BA6-A30F-E22961895C23}"/>
                </a:ext>
              </a:extLst>
            </p:cNvPr>
            <p:cNvSpPr/>
            <p:nvPr userDrawn="1"/>
          </p:nvSpPr>
          <p:spPr>
            <a:xfrm>
              <a:off x="654921" y="1"/>
              <a:ext cx="3378599" cy="1950635"/>
            </a:xfrm>
            <a:custGeom>
              <a:avLst/>
              <a:gdLst>
                <a:gd name="connsiteX0" fmla="*/ 2816661 w 9172329"/>
                <a:gd name="connsiteY0" fmla="*/ 0 h 5295647"/>
                <a:gd name="connsiteX1" fmla="*/ 9172329 w 9172329"/>
                <a:gd name="connsiteY1" fmla="*/ 0 h 5295647"/>
                <a:gd name="connsiteX2" fmla="*/ 0 w 9172329"/>
                <a:gd name="connsiteY2" fmla="*/ 5295647 h 5295647"/>
                <a:gd name="connsiteX3" fmla="*/ 0 w 9172329"/>
                <a:gd name="connsiteY3" fmla="*/ 1626200 h 5295647"/>
                <a:gd name="connsiteX4" fmla="*/ 2816661 w 9172329"/>
                <a:gd name="connsiteY4" fmla="*/ 0 h 5295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72329" h="5295647">
                  <a:moveTo>
                    <a:pt x="2816661" y="0"/>
                  </a:moveTo>
                  <a:lnTo>
                    <a:pt x="9172329" y="0"/>
                  </a:lnTo>
                  <a:lnTo>
                    <a:pt x="0" y="5295647"/>
                  </a:lnTo>
                  <a:lnTo>
                    <a:pt x="0" y="1626200"/>
                  </a:lnTo>
                  <a:lnTo>
                    <a:pt x="2816661" y="0"/>
                  </a:lnTo>
                  <a:close/>
                </a:path>
              </a:pathLst>
            </a:custGeom>
            <a:solidFill>
              <a:schemeClr val="tx2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20A445A-F74E-41D4-883C-CE72975AEE92}"/>
              </a:ext>
            </a:extLst>
          </p:cNvPr>
          <p:cNvGrpSpPr/>
          <p:nvPr userDrawn="1"/>
        </p:nvGrpSpPr>
        <p:grpSpPr>
          <a:xfrm>
            <a:off x="298451" y="5978525"/>
            <a:ext cx="2547937" cy="635001"/>
            <a:chOff x="298451" y="5978525"/>
            <a:chExt cx="2547937" cy="635001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003A5E6E-C3A7-4CB8-859D-A1BDB9955103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00038" y="5978525"/>
              <a:ext cx="2546350" cy="633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Oval 5">
              <a:extLst>
                <a:ext uri="{FF2B5EF4-FFF2-40B4-BE49-F238E27FC236}">
                  <a16:creationId xmlns:a16="http://schemas.microsoft.com/office/drawing/2014/main" id="{5320AE86-935C-4383-BECD-3C7AA77401A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14563" y="5980113"/>
              <a:ext cx="630238" cy="6334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EE3A7F75-54A9-450E-98F3-B61ADF35383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7463" y="6362700"/>
              <a:ext cx="98425" cy="146050"/>
            </a:xfrm>
            <a:custGeom>
              <a:avLst/>
              <a:gdLst>
                <a:gd name="T0" fmla="*/ 62 w 62"/>
                <a:gd name="T1" fmla="*/ 91 h 91"/>
                <a:gd name="T2" fmla="*/ 52 w 62"/>
                <a:gd name="T3" fmla="*/ 11 h 91"/>
                <a:gd name="T4" fmla="*/ 30 w 62"/>
                <a:gd name="T5" fmla="*/ 0 h 91"/>
                <a:gd name="T6" fmla="*/ 18 w 62"/>
                <a:gd name="T7" fmla="*/ 91 h 91"/>
                <a:gd name="T8" fmla="*/ 62 w 62"/>
                <a:gd name="T9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91">
                  <a:moveTo>
                    <a:pt x="62" y="91"/>
                  </a:moveTo>
                  <a:cubicBezTo>
                    <a:pt x="30" y="73"/>
                    <a:pt x="33" y="38"/>
                    <a:pt x="52" y="11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" y="19"/>
                    <a:pt x="0" y="66"/>
                    <a:pt x="18" y="91"/>
                  </a:cubicBezTo>
                  <a:lnTo>
                    <a:pt x="62" y="9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EAB24E32-315D-41B4-9C44-7500F60C313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89176" y="6064250"/>
              <a:ext cx="361950" cy="444500"/>
            </a:xfrm>
            <a:custGeom>
              <a:avLst/>
              <a:gdLst>
                <a:gd name="T0" fmla="*/ 132 w 228"/>
                <a:gd name="T1" fmla="*/ 277 h 277"/>
                <a:gd name="T2" fmla="*/ 174 w 228"/>
                <a:gd name="T3" fmla="*/ 277 h 277"/>
                <a:gd name="T4" fmla="*/ 173 w 228"/>
                <a:gd name="T5" fmla="*/ 203 h 277"/>
                <a:gd name="T6" fmla="*/ 227 w 228"/>
                <a:gd name="T7" fmla="*/ 120 h 277"/>
                <a:gd name="T8" fmla="*/ 135 w 228"/>
                <a:gd name="T9" fmla="*/ 0 h 277"/>
                <a:gd name="T10" fmla="*/ 130 w 228"/>
                <a:gd name="T11" fmla="*/ 195 h 277"/>
                <a:gd name="T12" fmla="*/ 137 w 228"/>
                <a:gd name="T13" fmla="*/ 179 h 277"/>
                <a:gd name="T14" fmla="*/ 146 w 228"/>
                <a:gd name="T15" fmla="*/ 165 h 277"/>
                <a:gd name="T16" fmla="*/ 148 w 228"/>
                <a:gd name="T17" fmla="*/ 22 h 277"/>
                <a:gd name="T18" fmla="*/ 194 w 228"/>
                <a:gd name="T19" fmla="*/ 117 h 277"/>
                <a:gd name="T20" fmla="*/ 148 w 228"/>
                <a:gd name="T21" fmla="*/ 181 h 277"/>
                <a:gd name="T22" fmla="*/ 132 w 228"/>
                <a:gd name="T23" fmla="*/ 277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77">
                  <a:moveTo>
                    <a:pt x="132" y="277"/>
                  </a:moveTo>
                  <a:cubicBezTo>
                    <a:pt x="174" y="277"/>
                    <a:pt x="174" y="277"/>
                    <a:pt x="174" y="277"/>
                  </a:cubicBezTo>
                  <a:cubicBezTo>
                    <a:pt x="163" y="255"/>
                    <a:pt x="164" y="226"/>
                    <a:pt x="173" y="203"/>
                  </a:cubicBezTo>
                  <a:cubicBezTo>
                    <a:pt x="187" y="174"/>
                    <a:pt x="228" y="157"/>
                    <a:pt x="227" y="120"/>
                  </a:cubicBezTo>
                  <a:cubicBezTo>
                    <a:pt x="225" y="70"/>
                    <a:pt x="176" y="23"/>
                    <a:pt x="135" y="0"/>
                  </a:cubicBezTo>
                  <a:cubicBezTo>
                    <a:pt x="165" y="58"/>
                    <a:pt x="0" y="129"/>
                    <a:pt x="130" y="195"/>
                  </a:cubicBezTo>
                  <a:cubicBezTo>
                    <a:pt x="130" y="195"/>
                    <a:pt x="134" y="185"/>
                    <a:pt x="137" y="179"/>
                  </a:cubicBezTo>
                  <a:cubicBezTo>
                    <a:pt x="140" y="173"/>
                    <a:pt x="146" y="165"/>
                    <a:pt x="146" y="165"/>
                  </a:cubicBezTo>
                  <a:cubicBezTo>
                    <a:pt x="68" y="129"/>
                    <a:pt x="154" y="77"/>
                    <a:pt x="148" y="22"/>
                  </a:cubicBezTo>
                  <a:cubicBezTo>
                    <a:pt x="167" y="43"/>
                    <a:pt x="197" y="87"/>
                    <a:pt x="194" y="117"/>
                  </a:cubicBezTo>
                  <a:cubicBezTo>
                    <a:pt x="191" y="147"/>
                    <a:pt x="163" y="159"/>
                    <a:pt x="148" y="181"/>
                  </a:cubicBezTo>
                  <a:cubicBezTo>
                    <a:pt x="132" y="204"/>
                    <a:pt x="129" y="245"/>
                    <a:pt x="132" y="27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2849F124-7EE1-4E95-AEEB-8E4CF461CD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05063" y="6353175"/>
              <a:ext cx="85725" cy="155575"/>
            </a:xfrm>
            <a:custGeom>
              <a:avLst/>
              <a:gdLst>
                <a:gd name="T0" fmla="*/ 54 w 54"/>
                <a:gd name="T1" fmla="*/ 24 h 97"/>
                <a:gd name="T2" fmla="*/ 38 w 54"/>
                <a:gd name="T3" fmla="*/ 16 h 97"/>
                <a:gd name="T4" fmla="*/ 16 w 54"/>
                <a:gd name="T5" fmla="*/ 0 h 97"/>
                <a:gd name="T6" fmla="*/ 0 w 54"/>
                <a:gd name="T7" fmla="*/ 97 h 97"/>
                <a:gd name="T8" fmla="*/ 49 w 54"/>
                <a:gd name="T9" fmla="*/ 97 h 97"/>
                <a:gd name="T10" fmla="*/ 54 w 54"/>
                <a:gd name="T11" fmla="*/ 2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97">
                  <a:moveTo>
                    <a:pt x="54" y="24"/>
                  </a:moveTo>
                  <a:cubicBezTo>
                    <a:pt x="54" y="24"/>
                    <a:pt x="44" y="20"/>
                    <a:pt x="38" y="16"/>
                  </a:cubicBezTo>
                  <a:cubicBezTo>
                    <a:pt x="29" y="10"/>
                    <a:pt x="16" y="0"/>
                    <a:pt x="16" y="0"/>
                  </a:cubicBezTo>
                  <a:cubicBezTo>
                    <a:pt x="25" y="34"/>
                    <a:pt x="26" y="74"/>
                    <a:pt x="0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48" y="69"/>
                    <a:pt x="49" y="48"/>
                    <a:pt x="54" y="2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148EF146-4A2E-49C6-A06E-FB58B7AF87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8451" y="6451600"/>
              <a:ext cx="1838325" cy="127000"/>
            </a:xfrm>
            <a:custGeom>
              <a:avLst/>
              <a:gdLst>
                <a:gd name="T0" fmla="*/ 1139 w 1157"/>
                <a:gd name="T1" fmla="*/ 53 h 79"/>
                <a:gd name="T2" fmla="*/ 1111 w 1157"/>
                <a:gd name="T3" fmla="*/ 36 h 79"/>
                <a:gd name="T4" fmla="*/ 1115 w 1157"/>
                <a:gd name="T5" fmla="*/ 59 h 79"/>
                <a:gd name="T6" fmla="*/ 1058 w 1157"/>
                <a:gd name="T7" fmla="*/ 55 h 79"/>
                <a:gd name="T8" fmla="*/ 1075 w 1157"/>
                <a:gd name="T9" fmla="*/ 20 h 79"/>
                <a:gd name="T10" fmla="*/ 1068 w 1157"/>
                <a:gd name="T11" fmla="*/ 54 h 79"/>
                <a:gd name="T12" fmla="*/ 1069 w 1157"/>
                <a:gd name="T13" fmla="*/ 73 h 79"/>
                <a:gd name="T14" fmla="*/ 1033 w 1157"/>
                <a:gd name="T15" fmla="*/ 42 h 79"/>
                <a:gd name="T16" fmla="*/ 1020 w 1157"/>
                <a:gd name="T17" fmla="*/ 56 h 79"/>
                <a:gd name="T18" fmla="*/ 967 w 1157"/>
                <a:gd name="T19" fmla="*/ 32 h 79"/>
                <a:gd name="T20" fmla="*/ 985 w 1157"/>
                <a:gd name="T21" fmla="*/ 51 h 79"/>
                <a:gd name="T22" fmla="*/ 909 w 1157"/>
                <a:gd name="T23" fmla="*/ 25 h 79"/>
                <a:gd name="T24" fmla="*/ 910 w 1157"/>
                <a:gd name="T25" fmla="*/ 62 h 79"/>
                <a:gd name="T26" fmla="*/ 858 w 1157"/>
                <a:gd name="T27" fmla="*/ 61 h 79"/>
                <a:gd name="T28" fmla="*/ 883 w 1157"/>
                <a:gd name="T29" fmla="*/ 37 h 79"/>
                <a:gd name="T30" fmla="*/ 851 w 1157"/>
                <a:gd name="T31" fmla="*/ 61 h 79"/>
                <a:gd name="T32" fmla="*/ 829 w 1157"/>
                <a:gd name="T33" fmla="*/ 58 h 79"/>
                <a:gd name="T34" fmla="*/ 843 w 1157"/>
                <a:gd name="T35" fmla="*/ 26 h 79"/>
                <a:gd name="T36" fmla="*/ 802 w 1157"/>
                <a:gd name="T37" fmla="*/ 26 h 79"/>
                <a:gd name="T38" fmla="*/ 799 w 1157"/>
                <a:gd name="T39" fmla="*/ 0 h 79"/>
                <a:gd name="T40" fmla="*/ 785 w 1157"/>
                <a:gd name="T41" fmla="*/ 61 h 79"/>
                <a:gd name="T42" fmla="*/ 758 w 1157"/>
                <a:gd name="T43" fmla="*/ 19 h 79"/>
                <a:gd name="T44" fmla="*/ 697 w 1157"/>
                <a:gd name="T45" fmla="*/ 59 h 79"/>
                <a:gd name="T46" fmla="*/ 718 w 1157"/>
                <a:gd name="T47" fmla="*/ 20 h 79"/>
                <a:gd name="T48" fmla="*/ 682 w 1157"/>
                <a:gd name="T49" fmla="*/ 20 h 79"/>
                <a:gd name="T50" fmla="*/ 665 w 1157"/>
                <a:gd name="T51" fmla="*/ 58 h 79"/>
                <a:gd name="T52" fmla="*/ 679 w 1157"/>
                <a:gd name="T53" fmla="*/ 26 h 79"/>
                <a:gd name="T54" fmla="*/ 645 w 1157"/>
                <a:gd name="T55" fmla="*/ 13 h 79"/>
                <a:gd name="T56" fmla="*/ 649 w 1157"/>
                <a:gd name="T57" fmla="*/ 20 h 79"/>
                <a:gd name="T58" fmla="*/ 630 w 1157"/>
                <a:gd name="T59" fmla="*/ 27 h 79"/>
                <a:gd name="T60" fmla="*/ 610 w 1157"/>
                <a:gd name="T61" fmla="*/ 53 h 79"/>
                <a:gd name="T62" fmla="*/ 604 w 1157"/>
                <a:gd name="T63" fmla="*/ 26 h 79"/>
                <a:gd name="T64" fmla="*/ 585 w 1157"/>
                <a:gd name="T65" fmla="*/ 33 h 79"/>
                <a:gd name="T66" fmla="*/ 576 w 1157"/>
                <a:gd name="T67" fmla="*/ 38 h 79"/>
                <a:gd name="T68" fmla="*/ 549 w 1157"/>
                <a:gd name="T69" fmla="*/ 42 h 79"/>
                <a:gd name="T70" fmla="*/ 525 w 1157"/>
                <a:gd name="T71" fmla="*/ 43 h 79"/>
                <a:gd name="T72" fmla="*/ 489 w 1157"/>
                <a:gd name="T73" fmla="*/ 9 h 79"/>
                <a:gd name="T74" fmla="*/ 497 w 1157"/>
                <a:gd name="T75" fmla="*/ 61 h 79"/>
                <a:gd name="T76" fmla="*/ 472 w 1157"/>
                <a:gd name="T77" fmla="*/ 37 h 79"/>
                <a:gd name="T78" fmla="*/ 452 w 1157"/>
                <a:gd name="T79" fmla="*/ 20 h 79"/>
                <a:gd name="T80" fmla="*/ 434 w 1157"/>
                <a:gd name="T81" fmla="*/ 37 h 79"/>
                <a:gd name="T82" fmla="*/ 395 w 1157"/>
                <a:gd name="T83" fmla="*/ 4 h 79"/>
                <a:gd name="T84" fmla="*/ 360 w 1157"/>
                <a:gd name="T85" fmla="*/ 61 h 79"/>
                <a:gd name="T86" fmla="*/ 334 w 1157"/>
                <a:gd name="T87" fmla="*/ 20 h 79"/>
                <a:gd name="T88" fmla="*/ 307 w 1157"/>
                <a:gd name="T89" fmla="*/ 25 h 79"/>
                <a:gd name="T90" fmla="*/ 272 w 1157"/>
                <a:gd name="T91" fmla="*/ 9 h 79"/>
                <a:gd name="T92" fmla="*/ 279 w 1157"/>
                <a:gd name="T93" fmla="*/ 61 h 79"/>
                <a:gd name="T94" fmla="*/ 265 w 1157"/>
                <a:gd name="T95" fmla="*/ 26 h 79"/>
                <a:gd name="T96" fmla="*/ 246 w 1157"/>
                <a:gd name="T97" fmla="*/ 33 h 79"/>
                <a:gd name="T98" fmla="*/ 210 w 1157"/>
                <a:gd name="T99" fmla="*/ 42 h 79"/>
                <a:gd name="T100" fmla="*/ 229 w 1157"/>
                <a:gd name="T101" fmla="*/ 61 h 79"/>
                <a:gd name="T102" fmla="*/ 186 w 1157"/>
                <a:gd name="T103" fmla="*/ 37 h 79"/>
                <a:gd name="T104" fmla="*/ 178 w 1157"/>
                <a:gd name="T105" fmla="*/ 4 h 79"/>
                <a:gd name="T106" fmla="*/ 143 w 1157"/>
                <a:gd name="T107" fmla="*/ 41 h 79"/>
                <a:gd name="T108" fmla="*/ 90 w 1157"/>
                <a:gd name="T109" fmla="*/ 33 h 79"/>
                <a:gd name="T110" fmla="*/ 89 w 1157"/>
                <a:gd name="T111" fmla="*/ 27 h 79"/>
                <a:gd name="T112" fmla="*/ 58 w 1157"/>
                <a:gd name="T113" fmla="*/ 25 h 79"/>
                <a:gd name="T114" fmla="*/ 59 w 1157"/>
                <a:gd name="T115" fmla="*/ 62 h 79"/>
                <a:gd name="T116" fmla="*/ 13 w 1157"/>
                <a:gd name="T117" fmla="*/ 34 h 79"/>
                <a:gd name="T118" fmla="*/ 25 w 1157"/>
                <a:gd name="T119" fmla="*/ 19 h 79"/>
                <a:gd name="T120" fmla="*/ 34 w 1157"/>
                <a:gd name="T121" fmla="*/ 45 h 79"/>
                <a:gd name="T122" fmla="*/ 0 w 1157"/>
                <a:gd name="T123" fmla="*/ 6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57" h="79">
                  <a:moveTo>
                    <a:pt x="1121" y="20"/>
                  </a:moveTo>
                  <a:cubicBezTo>
                    <a:pt x="1136" y="61"/>
                    <a:pt x="1136" y="61"/>
                    <a:pt x="1136" y="61"/>
                  </a:cubicBezTo>
                  <a:cubicBezTo>
                    <a:pt x="1142" y="61"/>
                    <a:pt x="1142" y="61"/>
                    <a:pt x="1142" y="61"/>
                  </a:cubicBezTo>
                  <a:cubicBezTo>
                    <a:pt x="1157" y="20"/>
                    <a:pt x="1157" y="20"/>
                    <a:pt x="1157" y="20"/>
                  </a:cubicBezTo>
                  <a:cubicBezTo>
                    <a:pt x="1150" y="20"/>
                    <a:pt x="1150" y="20"/>
                    <a:pt x="1150" y="20"/>
                  </a:cubicBezTo>
                  <a:cubicBezTo>
                    <a:pt x="1143" y="43"/>
                    <a:pt x="1143" y="43"/>
                    <a:pt x="1143" y="43"/>
                  </a:cubicBezTo>
                  <a:cubicBezTo>
                    <a:pt x="1141" y="47"/>
                    <a:pt x="1140" y="50"/>
                    <a:pt x="1139" y="53"/>
                  </a:cubicBezTo>
                  <a:cubicBezTo>
                    <a:pt x="1139" y="53"/>
                    <a:pt x="1139" y="53"/>
                    <a:pt x="1139" y="53"/>
                  </a:cubicBezTo>
                  <a:cubicBezTo>
                    <a:pt x="1138" y="50"/>
                    <a:pt x="1137" y="47"/>
                    <a:pt x="1136" y="43"/>
                  </a:cubicBezTo>
                  <a:cubicBezTo>
                    <a:pt x="1129" y="20"/>
                    <a:pt x="1129" y="20"/>
                    <a:pt x="1129" y="20"/>
                  </a:cubicBezTo>
                  <a:lnTo>
                    <a:pt x="1121" y="20"/>
                  </a:lnTo>
                  <a:close/>
                  <a:moveTo>
                    <a:pt x="1090" y="36"/>
                  </a:moveTo>
                  <a:cubicBezTo>
                    <a:pt x="1091" y="31"/>
                    <a:pt x="1094" y="25"/>
                    <a:pt x="1101" y="25"/>
                  </a:cubicBezTo>
                  <a:cubicBezTo>
                    <a:pt x="1109" y="25"/>
                    <a:pt x="1111" y="32"/>
                    <a:pt x="1111" y="36"/>
                  </a:cubicBezTo>
                  <a:lnTo>
                    <a:pt x="1090" y="36"/>
                  </a:lnTo>
                  <a:close/>
                  <a:moveTo>
                    <a:pt x="1117" y="42"/>
                  </a:moveTo>
                  <a:cubicBezTo>
                    <a:pt x="1117" y="41"/>
                    <a:pt x="1117" y="40"/>
                    <a:pt x="1117" y="38"/>
                  </a:cubicBezTo>
                  <a:cubicBezTo>
                    <a:pt x="1117" y="31"/>
                    <a:pt x="1114" y="19"/>
                    <a:pt x="1102" y="19"/>
                  </a:cubicBezTo>
                  <a:cubicBezTo>
                    <a:pt x="1090" y="19"/>
                    <a:pt x="1084" y="29"/>
                    <a:pt x="1084" y="41"/>
                  </a:cubicBezTo>
                  <a:cubicBezTo>
                    <a:pt x="1084" y="53"/>
                    <a:pt x="1091" y="62"/>
                    <a:pt x="1102" y="62"/>
                  </a:cubicBezTo>
                  <a:cubicBezTo>
                    <a:pt x="1108" y="62"/>
                    <a:pt x="1113" y="60"/>
                    <a:pt x="1115" y="59"/>
                  </a:cubicBezTo>
                  <a:cubicBezTo>
                    <a:pt x="1114" y="54"/>
                    <a:pt x="1114" y="54"/>
                    <a:pt x="1114" y="54"/>
                  </a:cubicBezTo>
                  <a:cubicBezTo>
                    <a:pt x="1111" y="55"/>
                    <a:pt x="1108" y="56"/>
                    <a:pt x="1103" y="56"/>
                  </a:cubicBezTo>
                  <a:cubicBezTo>
                    <a:pt x="1096" y="56"/>
                    <a:pt x="1090" y="52"/>
                    <a:pt x="1090" y="42"/>
                  </a:cubicBezTo>
                  <a:lnTo>
                    <a:pt x="1117" y="42"/>
                  </a:lnTo>
                  <a:close/>
                  <a:moveTo>
                    <a:pt x="1068" y="43"/>
                  </a:moveTo>
                  <a:cubicBezTo>
                    <a:pt x="1068" y="45"/>
                    <a:pt x="1068" y="46"/>
                    <a:pt x="1067" y="47"/>
                  </a:cubicBezTo>
                  <a:cubicBezTo>
                    <a:pt x="1066" y="52"/>
                    <a:pt x="1062" y="55"/>
                    <a:pt x="1058" y="55"/>
                  </a:cubicBezTo>
                  <a:cubicBezTo>
                    <a:pt x="1050" y="55"/>
                    <a:pt x="1047" y="48"/>
                    <a:pt x="1047" y="40"/>
                  </a:cubicBezTo>
                  <a:cubicBezTo>
                    <a:pt x="1047" y="31"/>
                    <a:pt x="1051" y="25"/>
                    <a:pt x="1058" y="25"/>
                  </a:cubicBezTo>
                  <a:cubicBezTo>
                    <a:pt x="1063" y="25"/>
                    <a:pt x="1066" y="28"/>
                    <a:pt x="1068" y="33"/>
                  </a:cubicBezTo>
                  <a:cubicBezTo>
                    <a:pt x="1068" y="34"/>
                    <a:pt x="1068" y="35"/>
                    <a:pt x="1068" y="36"/>
                  </a:cubicBezTo>
                  <a:lnTo>
                    <a:pt x="1068" y="43"/>
                  </a:lnTo>
                  <a:close/>
                  <a:moveTo>
                    <a:pt x="1075" y="31"/>
                  </a:moveTo>
                  <a:cubicBezTo>
                    <a:pt x="1075" y="26"/>
                    <a:pt x="1075" y="23"/>
                    <a:pt x="1075" y="20"/>
                  </a:cubicBezTo>
                  <a:cubicBezTo>
                    <a:pt x="1069" y="20"/>
                    <a:pt x="1069" y="20"/>
                    <a:pt x="1069" y="20"/>
                  </a:cubicBezTo>
                  <a:cubicBezTo>
                    <a:pt x="1069" y="26"/>
                    <a:pt x="1069" y="26"/>
                    <a:pt x="1069" y="26"/>
                  </a:cubicBezTo>
                  <a:cubicBezTo>
                    <a:pt x="1069" y="26"/>
                    <a:pt x="1069" y="26"/>
                    <a:pt x="1069" y="26"/>
                  </a:cubicBezTo>
                  <a:cubicBezTo>
                    <a:pt x="1067" y="23"/>
                    <a:pt x="1063" y="19"/>
                    <a:pt x="1057" y="19"/>
                  </a:cubicBezTo>
                  <a:cubicBezTo>
                    <a:pt x="1048" y="19"/>
                    <a:pt x="1039" y="27"/>
                    <a:pt x="1039" y="41"/>
                  </a:cubicBezTo>
                  <a:cubicBezTo>
                    <a:pt x="1039" y="52"/>
                    <a:pt x="1046" y="60"/>
                    <a:pt x="1056" y="60"/>
                  </a:cubicBezTo>
                  <a:cubicBezTo>
                    <a:pt x="1062" y="60"/>
                    <a:pt x="1066" y="57"/>
                    <a:pt x="1068" y="54"/>
                  </a:cubicBezTo>
                  <a:cubicBezTo>
                    <a:pt x="1068" y="54"/>
                    <a:pt x="1068" y="54"/>
                    <a:pt x="1068" y="54"/>
                  </a:cubicBezTo>
                  <a:cubicBezTo>
                    <a:pt x="1068" y="58"/>
                    <a:pt x="1068" y="58"/>
                    <a:pt x="1068" y="58"/>
                  </a:cubicBezTo>
                  <a:cubicBezTo>
                    <a:pt x="1068" y="68"/>
                    <a:pt x="1063" y="72"/>
                    <a:pt x="1056" y="72"/>
                  </a:cubicBezTo>
                  <a:cubicBezTo>
                    <a:pt x="1051" y="72"/>
                    <a:pt x="1047" y="71"/>
                    <a:pt x="1045" y="69"/>
                  </a:cubicBezTo>
                  <a:cubicBezTo>
                    <a:pt x="1043" y="75"/>
                    <a:pt x="1043" y="75"/>
                    <a:pt x="1043" y="75"/>
                  </a:cubicBezTo>
                  <a:cubicBezTo>
                    <a:pt x="1046" y="77"/>
                    <a:pt x="1051" y="78"/>
                    <a:pt x="1056" y="78"/>
                  </a:cubicBezTo>
                  <a:cubicBezTo>
                    <a:pt x="1060" y="78"/>
                    <a:pt x="1066" y="77"/>
                    <a:pt x="1069" y="73"/>
                  </a:cubicBezTo>
                  <a:cubicBezTo>
                    <a:pt x="1073" y="70"/>
                    <a:pt x="1075" y="64"/>
                    <a:pt x="1075" y="55"/>
                  </a:cubicBezTo>
                  <a:lnTo>
                    <a:pt x="1075" y="31"/>
                  </a:lnTo>
                  <a:close/>
                  <a:moveTo>
                    <a:pt x="1007" y="36"/>
                  </a:moveTo>
                  <a:cubicBezTo>
                    <a:pt x="1007" y="31"/>
                    <a:pt x="1010" y="25"/>
                    <a:pt x="1017" y="25"/>
                  </a:cubicBezTo>
                  <a:cubicBezTo>
                    <a:pt x="1025" y="25"/>
                    <a:pt x="1027" y="32"/>
                    <a:pt x="1027" y="36"/>
                  </a:cubicBezTo>
                  <a:lnTo>
                    <a:pt x="1007" y="36"/>
                  </a:lnTo>
                  <a:close/>
                  <a:moveTo>
                    <a:pt x="1033" y="42"/>
                  </a:moveTo>
                  <a:cubicBezTo>
                    <a:pt x="1034" y="41"/>
                    <a:pt x="1034" y="40"/>
                    <a:pt x="1034" y="38"/>
                  </a:cubicBezTo>
                  <a:cubicBezTo>
                    <a:pt x="1034" y="31"/>
                    <a:pt x="1030" y="19"/>
                    <a:pt x="1018" y="19"/>
                  </a:cubicBezTo>
                  <a:cubicBezTo>
                    <a:pt x="1007" y="19"/>
                    <a:pt x="1000" y="29"/>
                    <a:pt x="1000" y="41"/>
                  </a:cubicBezTo>
                  <a:cubicBezTo>
                    <a:pt x="1000" y="53"/>
                    <a:pt x="1007" y="62"/>
                    <a:pt x="1019" y="62"/>
                  </a:cubicBezTo>
                  <a:cubicBezTo>
                    <a:pt x="1025" y="62"/>
                    <a:pt x="1029" y="60"/>
                    <a:pt x="1032" y="59"/>
                  </a:cubicBezTo>
                  <a:cubicBezTo>
                    <a:pt x="1030" y="54"/>
                    <a:pt x="1030" y="54"/>
                    <a:pt x="1030" y="54"/>
                  </a:cubicBezTo>
                  <a:cubicBezTo>
                    <a:pt x="1028" y="55"/>
                    <a:pt x="1025" y="56"/>
                    <a:pt x="1020" y="56"/>
                  </a:cubicBezTo>
                  <a:cubicBezTo>
                    <a:pt x="1013" y="56"/>
                    <a:pt x="1007" y="52"/>
                    <a:pt x="1007" y="42"/>
                  </a:cubicBezTo>
                  <a:lnTo>
                    <a:pt x="1033" y="42"/>
                  </a:lnTo>
                  <a:close/>
                  <a:moveTo>
                    <a:pt x="957" y="61"/>
                  </a:moveTo>
                  <a:cubicBezTo>
                    <a:pt x="957" y="37"/>
                    <a:pt x="957" y="37"/>
                    <a:pt x="957" y="37"/>
                  </a:cubicBezTo>
                  <a:cubicBezTo>
                    <a:pt x="957" y="27"/>
                    <a:pt x="957" y="20"/>
                    <a:pt x="957" y="13"/>
                  </a:cubicBezTo>
                  <a:cubicBezTo>
                    <a:pt x="957" y="13"/>
                    <a:pt x="957" y="13"/>
                    <a:pt x="957" y="13"/>
                  </a:cubicBezTo>
                  <a:cubicBezTo>
                    <a:pt x="960" y="19"/>
                    <a:pt x="963" y="26"/>
                    <a:pt x="967" y="32"/>
                  </a:cubicBezTo>
                  <a:cubicBezTo>
                    <a:pt x="984" y="61"/>
                    <a:pt x="984" y="61"/>
                    <a:pt x="984" y="61"/>
                  </a:cubicBezTo>
                  <a:cubicBezTo>
                    <a:pt x="991" y="61"/>
                    <a:pt x="991" y="61"/>
                    <a:pt x="991" y="61"/>
                  </a:cubicBezTo>
                  <a:cubicBezTo>
                    <a:pt x="991" y="4"/>
                    <a:pt x="991" y="4"/>
                    <a:pt x="991" y="4"/>
                  </a:cubicBezTo>
                  <a:cubicBezTo>
                    <a:pt x="984" y="4"/>
                    <a:pt x="984" y="4"/>
                    <a:pt x="984" y="4"/>
                  </a:cubicBezTo>
                  <a:cubicBezTo>
                    <a:pt x="984" y="28"/>
                    <a:pt x="984" y="28"/>
                    <a:pt x="984" y="28"/>
                  </a:cubicBezTo>
                  <a:cubicBezTo>
                    <a:pt x="984" y="37"/>
                    <a:pt x="985" y="43"/>
                    <a:pt x="985" y="51"/>
                  </a:cubicBezTo>
                  <a:cubicBezTo>
                    <a:pt x="985" y="51"/>
                    <a:pt x="985" y="51"/>
                    <a:pt x="985" y="51"/>
                  </a:cubicBezTo>
                  <a:cubicBezTo>
                    <a:pt x="983" y="45"/>
                    <a:pt x="979" y="39"/>
                    <a:pt x="976" y="33"/>
                  </a:cubicBezTo>
                  <a:cubicBezTo>
                    <a:pt x="959" y="4"/>
                    <a:pt x="959" y="4"/>
                    <a:pt x="959" y="4"/>
                  </a:cubicBezTo>
                  <a:cubicBezTo>
                    <a:pt x="951" y="4"/>
                    <a:pt x="951" y="4"/>
                    <a:pt x="951" y="4"/>
                  </a:cubicBezTo>
                  <a:cubicBezTo>
                    <a:pt x="951" y="61"/>
                    <a:pt x="951" y="61"/>
                    <a:pt x="951" y="61"/>
                  </a:cubicBezTo>
                  <a:lnTo>
                    <a:pt x="957" y="61"/>
                  </a:lnTo>
                  <a:close/>
                  <a:moveTo>
                    <a:pt x="898" y="36"/>
                  </a:moveTo>
                  <a:cubicBezTo>
                    <a:pt x="899" y="31"/>
                    <a:pt x="902" y="25"/>
                    <a:pt x="909" y="25"/>
                  </a:cubicBezTo>
                  <a:cubicBezTo>
                    <a:pt x="917" y="25"/>
                    <a:pt x="919" y="32"/>
                    <a:pt x="919" y="36"/>
                  </a:cubicBezTo>
                  <a:lnTo>
                    <a:pt x="898" y="36"/>
                  </a:lnTo>
                  <a:close/>
                  <a:moveTo>
                    <a:pt x="925" y="42"/>
                  </a:moveTo>
                  <a:cubicBezTo>
                    <a:pt x="925" y="41"/>
                    <a:pt x="925" y="40"/>
                    <a:pt x="925" y="38"/>
                  </a:cubicBezTo>
                  <a:cubicBezTo>
                    <a:pt x="925" y="31"/>
                    <a:pt x="922" y="19"/>
                    <a:pt x="910" y="19"/>
                  </a:cubicBezTo>
                  <a:cubicBezTo>
                    <a:pt x="898" y="19"/>
                    <a:pt x="892" y="29"/>
                    <a:pt x="892" y="41"/>
                  </a:cubicBezTo>
                  <a:cubicBezTo>
                    <a:pt x="892" y="53"/>
                    <a:pt x="899" y="62"/>
                    <a:pt x="910" y="62"/>
                  </a:cubicBezTo>
                  <a:cubicBezTo>
                    <a:pt x="917" y="62"/>
                    <a:pt x="921" y="60"/>
                    <a:pt x="923" y="59"/>
                  </a:cubicBezTo>
                  <a:cubicBezTo>
                    <a:pt x="922" y="54"/>
                    <a:pt x="922" y="54"/>
                    <a:pt x="922" y="54"/>
                  </a:cubicBezTo>
                  <a:cubicBezTo>
                    <a:pt x="919" y="55"/>
                    <a:pt x="916" y="56"/>
                    <a:pt x="911" y="56"/>
                  </a:cubicBezTo>
                  <a:cubicBezTo>
                    <a:pt x="904" y="56"/>
                    <a:pt x="898" y="52"/>
                    <a:pt x="898" y="42"/>
                  </a:cubicBezTo>
                  <a:lnTo>
                    <a:pt x="925" y="42"/>
                  </a:lnTo>
                  <a:close/>
                  <a:moveTo>
                    <a:pt x="851" y="61"/>
                  </a:moveTo>
                  <a:cubicBezTo>
                    <a:pt x="858" y="61"/>
                    <a:pt x="858" y="61"/>
                    <a:pt x="858" y="61"/>
                  </a:cubicBezTo>
                  <a:cubicBezTo>
                    <a:pt x="858" y="36"/>
                    <a:pt x="858" y="36"/>
                    <a:pt x="858" y="36"/>
                  </a:cubicBezTo>
                  <a:cubicBezTo>
                    <a:pt x="858" y="35"/>
                    <a:pt x="858" y="34"/>
                    <a:pt x="858" y="33"/>
                  </a:cubicBezTo>
                  <a:cubicBezTo>
                    <a:pt x="859" y="29"/>
                    <a:pt x="863" y="25"/>
                    <a:pt x="867" y="25"/>
                  </a:cubicBezTo>
                  <a:cubicBezTo>
                    <a:pt x="874" y="25"/>
                    <a:pt x="876" y="31"/>
                    <a:pt x="876" y="37"/>
                  </a:cubicBezTo>
                  <a:cubicBezTo>
                    <a:pt x="876" y="61"/>
                    <a:pt x="876" y="61"/>
                    <a:pt x="876" y="61"/>
                  </a:cubicBezTo>
                  <a:cubicBezTo>
                    <a:pt x="883" y="61"/>
                    <a:pt x="883" y="61"/>
                    <a:pt x="883" y="61"/>
                  </a:cubicBezTo>
                  <a:cubicBezTo>
                    <a:pt x="883" y="37"/>
                    <a:pt x="883" y="37"/>
                    <a:pt x="883" y="37"/>
                  </a:cubicBezTo>
                  <a:cubicBezTo>
                    <a:pt x="883" y="23"/>
                    <a:pt x="875" y="19"/>
                    <a:pt x="870" y="19"/>
                  </a:cubicBezTo>
                  <a:cubicBezTo>
                    <a:pt x="867" y="19"/>
                    <a:pt x="865" y="20"/>
                    <a:pt x="863" y="21"/>
                  </a:cubicBezTo>
                  <a:cubicBezTo>
                    <a:pt x="861" y="23"/>
                    <a:pt x="859" y="24"/>
                    <a:pt x="858" y="27"/>
                  </a:cubicBezTo>
                  <a:cubicBezTo>
                    <a:pt x="858" y="27"/>
                    <a:pt x="858" y="27"/>
                    <a:pt x="858" y="27"/>
                  </a:cubicBezTo>
                  <a:cubicBezTo>
                    <a:pt x="858" y="1"/>
                    <a:pt x="858" y="1"/>
                    <a:pt x="858" y="1"/>
                  </a:cubicBezTo>
                  <a:cubicBezTo>
                    <a:pt x="851" y="1"/>
                    <a:pt x="851" y="1"/>
                    <a:pt x="851" y="1"/>
                  </a:cubicBezTo>
                  <a:lnTo>
                    <a:pt x="851" y="61"/>
                  </a:lnTo>
                  <a:close/>
                  <a:moveTo>
                    <a:pt x="826" y="13"/>
                  </a:moveTo>
                  <a:cubicBezTo>
                    <a:pt x="826" y="20"/>
                    <a:pt x="826" y="20"/>
                    <a:pt x="826" y="20"/>
                  </a:cubicBezTo>
                  <a:cubicBezTo>
                    <a:pt x="820" y="20"/>
                    <a:pt x="820" y="20"/>
                    <a:pt x="820" y="20"/>
                  </a:cubicBezTo>
                  <a:cubicBezTo>
                    <a:pt x="820" y="26"/>
                    <a:pt x="820" y="26"/>
                    <a:pt x="820" y="26"/>
                  </a:cubicBezTo>
                  <a:cubicBezTo>
                    <a:pt x="826" y="26"/>
                    <a:pt x="826" y="26"/>
                    <a:pt x="826" y="26"/>
                  </a:cubicBezTo>
                  <a:cubicBezTo>
                    <a:pt x="826" y="48"/>
                    <a:pt x="826" y="48"/>
                    <a:pt x="826" y="48"/>
                  </a:cubicBezTo>
                  <a:cubicBezTo>
                    <a:pt x="826" y="53"/>
                    <a:pt x="827" y="56"/>
                    <a:pt x="829" y="58"/>
                  </a:cubicBezTo>
                  <a:cubicBezTo>
                    <a:pt x="830" y="60"/>
                    <a:pt x="833" y="62"/>
                    <a:pt x="836" y="62"/>
                  </a:cubicBezTo>
                  <a:cubicBezTo>
                    <a:pt x="839" y="62"/>
                    <a:pt x="841" y="61"/>
                    <a:pt x="842" y="61"/>
                  </a:cubicBezTo>
                  <a:cubicBezTo>
                    <a:pt x="842" y="55"/>
                    <a:pt x="842" y="55"/>
                    <a:pt x="842" y="55"/>
                  </a:cubicBezTo>
                  <a:cubicBezTo>
                    <a:pt x="841" y="55"/>
                    <a:pt x="840" y="55"/>
                    <a:pt x="838" y="55"/>
                  </a:cubicBezTo>
                  <a:cubicBezTo>
                    <a:pt x="834" y="55"/>
                    <a:pt x="833" y="53"/>
                    <a:pt x="833" y="48"/>
                  </a:cubicBezTo>
                  <a:cubicBezTo>
                    <a:pt x="833" y="26"/>
                    <a:pt x="833" y="26"/>
                    <a:pt x="833" y="26"/>
                  </a:cubicBezTo>
                  <a:cubicBezTo>
                    <a:pt x="843" y="26"/>
                    <a:pt x="843" y="26"/>
                    <a:pt x="843" y="26"/>
                  </a:cubicBezTo>
                  <a:cubicBezTo>
                    <a:pt x="843" y="20"/>
                    <a:pt x="843" y="20"/>
                    <a:pt x="843" y="20"/>
                  </a:cubicBezTo>
                  <a:cubicBezTo>
                    <a:pt x="833" y="20"/>
                    <a:pt x="833" y="20"/>
                    <a:pt x="833" y="20"/>
                  </a:cubicBezTo>
                  <a:cubicBezTo>
                    <a:pt x="833" y="10"/>
                    <a:pt x="833" y="10"/>
                    <a:pt x="833" y="10"/>
                  </a:cubicBezTo>
                  <a:lnTo>
                    <a:pt x="826" y="13"/>
                  </a:lnTo>
                  <a:close/>
                  <a:moveTo>
                    <a:pt x="792" y="61"/>
                  </a:moveTo>
                  <a:cubicBezTo>
                    <a:pt x="792" y="26"/>
                    <a:pt x="792" y="26"/>
                    <a:pt x="792" y="26"/>
                  </a:cubicBezTo>
                  <a:cubicBezTo>
                    <a:pt x="802" y="26"/>
                    <a:pt x="802" y="26"/>
                    <a:pt x="802" y="26"/>
                  </a:cubicBezTo>
                  <a:cubicBezTo>
                    <a:pt x="802" y="20"/>
                    <a:pt x="802" y="20"/>
                    <a:pt x="802" y="20"/>
                  </a:cubicBezTo>
                  <a:cubicBezTo>
                    <a:pt x="792" y="20"/>
                    <a:pt x="792" y="20"/>
                    <a:pt x="792" y="20"/>
                  </a:cubicBezTo>
                  <a:cubicBezTo>
                    <a:pt x="792" y="18"/>
                    <a:pt x="792" y="18"/>
                    <a:pt x="792" y="18"/>
                  </a:cubicBezTo>
                  <a:cubicBezTo>
                    <a:pt x="792" y="12"/>
                    <a:pt x="794" y="6"/>
                    <a:pt x="800" y="6"/>
                  </a:cubicBezTo>
                  <a:cubicBezTo>
                    <a:pt x="802" y="6"/>
                    <a:pt x="803" y="7"/>
                    <a:pt x="804" y="7"/>
                  </a:cubicBezTo>
                  <a:cubicBezTo>
                    <a:pt x="805" y="1"/>
                    <a:pt x="805" y="1"/>
                    <a:pt x="805" y="1"/>
                  </a:cubicBezTo>
                  <a:cubicBezTo>
                    <a:pt x="804" y="1"/>
                    <a:pt x="802" y="0"/>
                    <a:pt x="799" y="0"/>
                  </a:cubicBezTo>
                  <a:cubicBezTo>
                    <a:pt x="796" y="0"/>
                    <a:pt x="792" y="1"/>
                    <a:pt x="790" y="4"/>
                  </a:cubicBezTo>
                  <a:cubicBezTo>
                    <a:pt x="787" y="7"/>
                    <a:pt x="785" y="12"/>
                    <a:pt x="785" y="18"/>
                  </a:cubicBezTo>
                  <a:cubicBezTo>
                    <a:pt x="785" y="20"/>
                    <a:pt x="785" y="20"/>
                    <a:pt x="785" y="20"/>
                  </a:cubicBezTo>
                  <a:cubicBezTo>
                    <a:pt x="780" y="20"/>
                    <a:pt x="780" y="20"/>
                    <a:pt x="780" y="20"/>
                  </a:cubicBezTo>
                  <a:cubicBezTo>
                    <a:pt x="780" y="26"/>
                    <a:pt x="780" y="26"/>
                    <a:pt x="780" y="26"/>
                  </a:cubicBezTo>
                  <a:cubicBezTo>
                    <a:pt x="785" y="26"/>
                    <a:pt x="785" y="26"/>
                    <a:pt x="785" y="26"/>
                  </a:cubicBezTo>
                  <a:cubicBezTo>
                    <a:pt x="785" y="61"/>
                    <a:pt x="785" y="61"/>
                    <a:pt x="785" y="61"/>
                  </a:cubicBezTo>
                  <a:lnTo>
                    <a:pt x="792" y="61"/>
                  </a:lnTo>
                  <a:close/>
                  <a:moveTo>
                    <a:pt x="757" y="25"/>
                  </a:moveTo>
                  <a:cubicBezTo>
                    <a:pt x="766" y="25"/>
                    <a:pt x="769" y="33"/>
                    <a:pt x="769" y="40"/>
                  </a:cubicBezTo>
                  <a:cubicBezTo>
                    <a:pt x="769" y="49"/>
                    <a:pt x="764" y="56"/>
                    <a:pt x="757" y="56"/>
                  </a:cubicBezTo>
                  <a:cubicBezTo>
                    <a:pt x="750" y="56"/>
                    <a:pt x="746" y="49"/>
                    <a:pt x="746" y="40"/>
                  </a:cubicBezTo>
                  <a:cubicBezTo>
                    <a:pt x="746" y="33"/>
                    <a:pt x="749" y="25"/>
                    <a:pt x="757" y="25"/>
                  </a:cubicBezTo>
                  <a:moveTo>
                    <a:pt x="758" y="19"/>
                  </a:moveTo>
                  <a:cubicBezTo>
                    <a:pt x="747" y="19"/>
                    <a:pt x="739" y="27"/>
                    <a:pt x="739" y="41"/>
                  </a:cubicBezTo>
                  <a:cubicBezTo>
                    <a:pt x="739" y="54"/>
                    <a:pt x="747" y="62"/>
                    <a:pt x="757" y="62"/>
                  </a:cubicBezTo>
                  <a:cubicBezTo>
                    <a:pt x="766" y="62"/>
                    <a:pt x="776" y="55"/>
                    <a:pt x="776" y="40"/>
                  </a:cubicBezTo>
                  <a:cubicBezTo>
                    <a:pt x="776" y="28"/>
                    <a:pt x="769" y="19"/>
                    <a:pt x="758" y="19"/>
                  </a:cubicBezTo>
                  <a:moveTo>
                    <a:pt x="682" y="20"/>
                  </a:moveTo>
                  <a:cubicBezTo>
                    <a:pt x="696" y="57"/>
                    <a:pt x="696" y="57"/>
                    <a:pt x="696" y="57"/>
                  </a:cubicBezTo>
                  <a:cubicBezTo>
                    <a:pt x="697" y="58"/>
                    <a:pt x="697" y="59"/>
                    <a:pt x="697" y="59"/>
                  </a:cubicBezTo>
                  <a:cubicBezTo>
                    <a:pt x="697" y="60"/>
                    <a:pt x="697" y="60"/>
                    <a:pt x="696" y="61"/>
                  </a:cubicBezTo>
                  <a:cubicBezTo>
                    <a:pt x="695" y="65"/>
                    <a:pt x="692" y="68"/>
                    <a:pt x="691" y="69"/>
                  </a:cubicBezTo>
                  <a:cubicBezTo>
                    <a:pt x="689" y="71"/>
                    <a:pt x="686" y="72"/>
                    <a:pt x="685" y="73"/>
                  </a:cubicBezTo>
                  <a:cubicBezTo>
                    <a:pt x="686" y="79"/>
                    <a:pt x="686" y="79"/>
                    <a:pt x="686" y="79"/>
                  </a:cubicBezTo>
                  <a:cubicBezTo>
                    <a:pt x="688" y="79"/>
                    <a:pt x="691" y="77"/>
                    <a:pt x="695" y="74"/>
                  </a:cubicBezTo>
                  <a:cubicBezTo>
                    <a:pt x="700" y="70"/>
                    <a:pt x="703" y="63"/>
                    <a:pt x="708" y="49"/>
                  </a:cubicBezTo>
                  <a:cubicBezTo>
                    <a:pt x="718" y="20"/>
                    <a:pt x="718" y="20"/>
                    <a:pt x="718" y="20"/>
                  </a:cubicBezTo>
                  <a:cubicBezTo>
                    <a:pt x="711" y="20"/>
                    <a:pt x="711" y="20"/>
                    <a:pt x="711" y="20"/>
                  </a:cubicBezTo>
                  <a:cubicBezTo>
                    <a:pt x="703" y="44"/>
                    <a:pt x="703" y="44"/>
                    <a:pt x="703" y="44"/>
                  </a:cubicBezTo>
                  <a:cubicBezTo>
                    <a:pt x="702" y="47"/>
                    <a:pt x="702" y="50"/>
                    <a:pt x="701" y="52"/>
                  </a:cubicBezTo>
                  <a:cubicBezTo>
                    <a:pt x="701" y="52"/>
                    <a:pt x="701" y="52"/>
                    <a:pt x="701" y="52"/>
                  </a:cubicBezTo>
                  <a:cubicBezTo>
                    <a:pt x="700" y="50"/>
                    <a:pt x="699" y="47"/>
                    <a:pt x="698" y="44"/>
                  </a:cubicBezTo>
                  <a:cubicBezTo>
                    <a:pt x="690" y="20"/>
                    <a:pt x="690" y="20"/>
                    <a:pt x="690" y="20"/>
                  </a:cubicBezTo>
                  <a:lnTo>
                    <a:pt x="682" y="20"/>
                  </a:lnTo>
                  <a:close/>
                  <a:moveTo>
                    <a:pt x="662" y="13"/>
                  </a:moveTo>
                  <a:cubicBezTo>
                    <a:pt x="662" y="20"/>
                    <a:pt x="662" y="20"/>
                    <a:pt x="662" y="20"/>
                  </a:cubicBezTo>
                  <a:cubicBezTo>
                    <a:pt x="656" y="20"/>
                    <a:pt x="656" y="20"/>
                    <a:pt x="656" y="20"/>
                  </a:cubicBezTo>
                  <a:cubicBezTo>
                    <a:pt x="656" y="26"/>
                    <a:pt x="656" y="26"/>
                    <a:pt x="656" y="26"/>
                  </a:cubicBezTo>
                  <a:cubicBezTo>
                    <a:pt x="662" y="26"/>
                    <a:pt x="662" y="26"/>
                    <a:pt x="662" y="26"/>
                  </a:cubicBezTo>
                  <a:cubicBezTo>
                    <a:pt x="662" y="48"/>
                    <a:pt x="662" y="48"/>
                    <a:pt x="662" y="48"/>
                  </a:cubicBezTo>
                  <a:cubicBezTo>
                    <a:pt x="662" y="53"/>
                    <a:pt x="663" y="56"/>
                    <a:pt x="665" y="58"/>
                  </a:cubicBezTo>
                  <a:cubicBezTo>
                    <a:pt x="667" y="60"/>
                    <a:pt x="669" y="62"/>
                    <a:pt x="672" y="62"/>
                  </a:cubicBezTo>
                  <a:cubicBezTo>
                    <a:pt x="675" y="62"/>
                    <a:pt x="677" y="61"/>
                    <a:pt x="679" y="61"/>
                  </a:cubicBezTo>
                  <a:cubicBezTo>
                    <a:pt x="678" y="55"/>
                    <a:pt x="678" y="55"/>
                    <a:pt x="678" y="55"/>
                  </a:cubicBezTo>
                  <a:cubicBezTo>
                    <a:pt x="677" y="55"/>
                    <a:pt x="676" y="55"/>
                    <a:pt x="674" y="55"/>
                  </a:cubicBezTo>
                  <a:cubicBezTo>
                    <a:pt x="670" y="55"/>
                    <a:pt x="669" y="53"/>
                    <a:pt x="669" y="48"/>
                  </a:cubicBezTo>
                  <a:cubicBezTo>
                    <a:pt x="669" y="26"/>
                    <a:pt x="669" y="26"/>
                    <a:pt x="669" y="26"/>
                  </a:cubicBezTo>
                  <a:cubicBezTo>
                    <a:pt x="679" y="26"/>
                    <a:pt x="679" y="26"/>
                    <a:pt x="679" y="26"/>
                  </a:cubicBezTo>
                  <a:cubicBezTo>
                    <a:pt x="679" y="20"/>
                    <a:pt x="679" y="20"/>
                    <a:pt x="679" y="20"/>
                  </a:cubicBezTo>
                  <a:cubicBezTo>
                    <a:pt x="669" y="20"/>
                    <a:pt x="669" y="20"/>
                    <a:pt x="669" y="20"/>
                  </a:cubicBezTo>
                  <a:cubicBezTo>
                    <a:pt x="669" y="10"/>
                    <a:pt x="669" y="10"/>
                    <a:pt x="669" y="10"/>
                  </a:cubicBezTo>
                  <a:lnTo>
                    <a:pt x="662" y="13"/>
                  </a:lnTo>
                  <a:close/>
                  <a:moveTo>
                    <a:pt x="646" y="4"/>
                  </a:moveTo>
                  <a:cubicBezTo>
                    <a:pt x="643" y="4"/>
                    <a:pt x="641" y="6"/>
                    <a:pt x="641" y="9"/>
                  </a:cubicBezTo>
                  <a:cubicBezTo>
                    <a:pt x="641" y="11"/>
                    <a:pt x="643" y="13"/>
                    <a:pt x="645" y="13"/>
                  </a:cubicBezTo>
                  <a:cubicBezTo>
                    <a:pt x="648" y="13"/>
                    <a:pt x="650" y="11"/>
                    <a:pt x="650" y="9"/>
                  </a:cubicBezTo>
                  <a:cubicBezTo>
                    <a:pt x="650" y="6"/>
                    <a:pt x="648" y="4"/>
                    <a:pt x="646" y="4"/>
                  </a:cubicBezTo>
                  <a:moveTo>
                    <a:pt x="649" y="20"/>
                  </a:moveTo>
                  <a:cubicBezTo>
                    <a:pt x="642" y="20"/>
                    <a:pt x="642" y="20"/>
                    <a:pt x="642" y="20"/>
                  </a:cubicBezTo>
                  <a:cubicBezTo>
                    <a:pt x="642" y="61"/>
                    <a:pt x="642" y="61"/>
                    <a:pt x="642" y="61"/>
                  </a:cubicBezTo>
                  <a:cubicBezTo>
                    <a:pt x="649" y="61"/>
                    <a:pt x="649" y="61"/>
                    <a:pt x="649" y="61"/>
                  </a:cubicBezTo>
                  <a:lnTo>
                    <a:pt x="649" y="20"/>
                  </a:lnTo>
                  <a:close/>
                  <a:moveTo>
                    <a:pt x="608" y="59"/>
                  </a:moveTo>
                  <a:cubicBezTo>
                    <a:pt x="611" y="60"/>
                    <a:pt x="615" y="62"/>
                    <a:pt x="619" y="62"/>
                  </a:cubicBezTo>
                  <a:cubicBezTo>
                    <a:pt x="628" y="62"/>
                    <a:pt x="633" y="57"/>
                    <a:pt x="633" y="49"/>
                  </a:cubicBezTo>
                  <a:cubicBezTo>
                    <a:pt x="633" y="43"/>
                    <a:pt x="630" y="40"/>
                    <a:pt x="623" y="37"/>
                  </a:cubicBezTo>
                  <a:cubicBezTo>
                    <a:pt x="618" y="35"/>
                    <a:pt x="616" y="34"/>
                    <a:pt x="616" y="30"/>
                  </a:cubicBezTo>
                  <a:cubicBezTo>
                    <a:pt x="616" y="27"/>
                    <a:pt x="618" y="25"/>
                    <a:pt x="622" y="25"/>
                  </a:cubicBezTo>
                  <a:cubicBezTo>
                    <a:pt x="626" y="25"/>
                    <a:pt x="629" y="26"/>
                    <a:pt x="630" y="27"/>
                  </a:cubicBezTo>
                  <a:cubicBezTo>
                    <a:pt x="632" y="22"/>
                    <a:pt x="632" y="22"/>
                    <a:pt x="632" y="22"/>
                  </a:cubicBezTo>
                  <a:cubicBezTo>
                    <a:pt x="630" y="20"/>
                    <a:pt x="626" y="19"/>
                    <a:pt x="622" y="19"/>
                  </a:cubicBezTo>
                  <a:cubicBezTo>
                    <a:pt x="614" y="19"/>
                    <a:pt x="609" y="25"/>
                    <a:pt x="609" y="31"/>
                  </a:cubicBezTo>
                  <a:cubicBezTo>
                    <a:pt x="609" y="36"/>
                    <a:pt x="612" y="40"/>
                    <a:pt x="619" y="43"/>
                  </a:cubicBezTo>
                  <a:cubicBezTo>
                    <a:pt x="624" y="45"/>
                    <a:pt x="626" y="46"/>
                    <a:pt x="626" y="50"/>
                  </a:cubicBezTo>
                  <a:cubicBezTo>
                    <a:pt x="626" y="53"/>
                    <a:pt x="624" y="56"/>
                    <a:pt x="619" y="56"/>
                  </a:cubicBezTo>
                  <a:cubicBezTo>
                    <a:pt x="616" y="56"/>
                    <a:pt x="612" y="55"/>
                    <a:pt x="610" y="53"/>
                  </a:cubicBezTo>
                  <a:lnTo>
                    <a:pt x="608" y="59"/>
                  </a:lnTo>
                  <a:close/>
                  <a:moveTo>
                    <a:pt x="585" y="61"/>
                  </a:moveTo>
                  <a:cubicBezTo>
                    <a:pt x="592" y="61"/>
                    <a:pt x="592" y="61"/>
                    <a:pt x="592" y="61"/>
                  </a:cubicBezTo>
                  <a:cubicBezTo>
                    <a:pt x="592" y="39"/>
                    <a:pt x="592" y="39"/>
                    <a:pt x="592" y="39"/>
                  </a:cubicBezTo>
                  <a:cubicBezTo>
                    <a:pt x="592" y="38"/>
                    <a:pt x="592" y="37"/>
                    <a:pt x="592" y="36"/>
                  </a:cubicBezTo>
                  <a:cubicBezTo>
                    <a:pt x="593" y="30"/>
                    <a:pt x="597" y="26"/>
                    <a:pt x="602" y="26"/>
                  </a:cubicBezTo>
                  <a:cubicBezTo>
                    <a:pt x="602" y="26"/>
                    <a:pt x="603" y="26"/>
                    <a:pt x="604" y="26"/>
                  </a:cubicBezTo>
                  <a:cubicBezTo>
                    <a:pt x="604" y="19"/>
                    <a:pt x="604" y="19"/>
                    <a:pt x="604" y="19"/>
                  </a:cubicBezTo>
                  <a:cubicBezTo>
                    <a:pt x="603" y="19"/>
                    <a:pt x="603" y="19"/>
                    <a:pt x="602" y="19"/>
                  </a:cubicBezTo>
                  <a:cubicBezTo>
                    <a:pt x="597" y="19"/>
                    <a:pt x="593" y="23"/>
                    <a:pt x="591" y="28"/>
                  </a:cubicBezTo>
                  <a:cubicBezTo>
                    <a:pt x="591" y="28"/>
                    <a:pt x="591" y="28"/>
                    <a:pt x="591" y="28"/>
                  </a:cubicBezTo>
                  <a:cubicBezTo>
                    <a:pt x="591" y="20"/>
                    <a:pt x="591" y="20"/>
                    <a:pt x="591" y="20"/>
                  </a:cubicBezTo>
                  <a:cubicBezTo>
                    <a:pt x="585" y="20"/>
                    <a:pt x="585" y="20"/>
                    <a:pt x="585" y="20"/>
                  </a:cubicBezTo>
                  <a:cubicBezTo>
                    <a:pt x="585" y="24"/>
                    <a:pt x="585" y="28"/>
                    <a:pt x="585" y="33"/>
                  </a:cubicBezTo>
                  <a:lnTo>
                    <a:pt x="585" y="61"/>
                  </a:lnTo>
                  <a:close/>
                  <a:moveTo>
                    <a:pt x="549" y="36"/>
                  </a:moveTo>
                  <a:cubicBezTo>
                    <a:pt x="550" y="31"/>
                    <a:pt x="553" y="25"/>
                    <a:pt x="560" y="25"/>
                  </a:cubicBezTo>
                  <a:cubicBezTo>
                    <a:pt x="568" y="25"/>
                    <a:pt x="570" y="32"/>
                    <a:pt x="570" y="36"/>
                  </a:cubicBezTo>
                  <a:lnTo>
                    <a:pt x="549" y="36"/>
                  </a:lnTo>
                  <a:close/>
                  <a:moveTo>
                    <a:pt x="576" y="42"/>
                  </a:moveTo>
                  <a:cubicBezTo>
                    <a:pt x="576" y="41"/>
                    <a:pt x="576" y="40"/>
                    <a:pt x="576" y="38"/>
                  </a:cubicBezTo>
                  <a:cubicBezTo>
                    <a:pt x="576" y="31"/>
                    <a:pt x="573" y="19"/>
                    <a:pt x="561" y="19"/>
                  </a:cubicBezTo>
                  <a:cubicBezTo>
                    <a:pt x="549" y="19"/>
                    <a:pt x="543" y="29"/>
                    <a:pt x="543" y="41"/>
                  </a:cubicBezTo>
                  <a:cubicBezTo>
                    <a:pt x="543" y="53"/>
                    <a:pt x="550" y="62"/>
                    <a:pt x="561" y="62"/>
                  </a:cubicBezTo>
                  <a:cubicBezTo>
                    <a:pt x="568" y="62"/>
                    <a:pt x="572" y="60"/>
                    <a:pt x="574" y="59"/>
                  </a:cubicBezTo>
                  <a:cubicBezTo>
                    <a:pt x="573" y="54"/>
                    <a:pt x="573" y="54"/>
                    <a:pt x="573" y="54"/>
                  </a:cubicBezTo>
                  <a:cubicBezTo>
                    <a:pt x="570" y="55"/>
                    <a:pt x="567" y="56"/>
                    <a:pt x="562" y="56"/>
                  </a:cubicBezTo>
                  <a:cubicBezTo>
                    <a:pt x="555" y="56"/>
                    <a:pt x="549" y="52"/>
                    <a:pt x="549" y="42"/>
                  </a:cubicBezTo>
                  <a:lnTo>
                    <a:pt x="576" y="42"/>
                  </a:lnTo>
                  <a:close/>
                  <a:moveTo>
                    <a:pt x="504" y="20"/>
                  </a:moveTo>
                  <a:cubicBezTo>
                    <a:pt x="518" y="61"/>
                    <a:pt x="518" y="61"/>
                    <a:pt x="518" y="61"/>
                  </a:cubicBezTo>
                  <a:cubicBezTo>
                    <a:pt x="525" y="61"/>
                    <a:pt x="525" y="61"/>
                    <a:pt x="525" y="61"/>
                  </a:cubicBezTo>
                  <a:cubicBezTo>
                    <a:pt x="540" y="20"/>
                    <a:pt x="540" y="20"/>
                    <a:pt x="540" y="20"/>
                  </a:cubicBezTo>
                  <a:cubicBezTo>
                    <a:pt x="532" y="20"/>
                    <a:pt x="532" y="20"/>
                    <a:pt x="532" y="20"/>
                  </a:cubicBezTo>
                  <a:cubicBezTo>
                    <a:pt x="525" y="43"/>
                    <a:pt x="525" y="43"/>
                    <a:pt x="525" y="43"/>
                  </a:cubicBezTo>
                  <a:cubicBezTo>
                    <a:pt x="524" y="47"/>
                    <a:pt x="523" y="50"/>
                    <a:pt x="522" y="53"/>
                  </a:cubicBezTo>
                  <a:cubicBezTo>
                    <a:pt x="522" y="53"/>
                    <a:pt x="522" y="53"/>
                    <a:pt x="522" y="53"/>
                  </a:cubicBezTo>
                  <a:cubicBezTo>
                    <a:pt x="521" y="50"/>
                    <a:pt x="520" y="47"/>
                    <a:pt x="518" y="43"/>
                  </a:cubicBezTo>
                  <a:cubicBezTo>
                    <a:pt x="511" y="20"/>
                    <a:pt x="511" y="20"/>
                    <a:pt x="511" y="20"/>
                  </a:cubicBezTo>
                  <a:lnTo>
                    <a:pt x="504" y="20"/>
                  </a:lnTo>
                  <a:close/>
                  <a:moveTo>
                    <a:pt x="493" y="4"/>
                  </a:moveTo>
                  <a:cubicBezTo>
                    <a:pt x="491" y="4"/>
                    <a:pt x="489" y="6"/>
                    <a:pt x="489" y="9"/>
                  </a:cubicBezTo>
                  <a:cubicBezTo>
                    <a:pt x="489" y="11"/>
                    <a:pt x="491" y="13"/>
                    <a:pt x="493" y="13"/>
                  </a:cubicBezTo>
                  <a:cubicBezTo>
                    <a:pt x="496" y="13"/>
                    <a:pt x="498" y="11"/>
                    <a:pt x="498" y="9"/>
                  </a:cubicBezTo>
                  <a:cubicBezTo>
                    <a:pt x="498" y="6"/>
                    <a:pt x="496" y="4"/>
                    <a:pt x="493" y="4"/>
                  </a:cubicBezTo>
                  <a:moveTo>
                    <a:pt x="497" y="20"/>
                  </a:moveTo>
                  <a:cubicBezTo>
                    <a:pt x="490" y="20"/>
                    <a:pt x="490" y="20"/>
                    <a:pt x="490" y="20"/>
                  </a:cubicBezTo>
                  <a:cubicBezTo>
                    <a:pt x="490" y="61"/>
                    <a:pt x="490" y="61"/>
                    <a:pt x="490" y="61"/>
                  </a:cubicBezTo>
                  <a:cubicBezTo>
                    <a:pt x="497" y="61"/>
                    <a:pt x="497" y="61"/>
                    <a:pt x="497" y="61"/>
                  </a:cubicBezTo>
                  <a:lnTo>
                    <a:pt x="497" y="20"/>
                  </a:lnTo>
                  <a:close/>
                  <a:moveTo>
                    <a:pt x="446" y="61"/>
                  </a:moveTo>
                  <a:cubicBezTo>
                    <a:pt x="453" y="61"/>
                    <a:pt x="453" y="61"/>
                    <a:pt x="453" y="61"/>
                  </a:cubicBezTo>
                  <a:cubicBezTo>
                    <a:pt x="453" y="36"/>
                    <a:pt x="453" y="36"/>
                    <a:pt x="453" y="36"/>
                  </a:cubicBezTo>
                  <a:cubicBezTo>
                    <a:pt x="453" y="35"/>
                    <a:pt x="453" y="34"/>
                    <a:pt x="453" y="33"/>
                  </a:cubicBezTo>
                  <a:cubicBezTo>
                    <a:pt x="455" y="29"/>
                    <a:pt x="458" y="25"/>
                    <a:pt x="463" y="25"/>
                  </a:cubicBezTo>
                  <a:cubicBezTo>
                    <a:pt x="469" y="25"/>
                    <a:pt x="472" y="31"/>
                    <a:pt x="472" y="37"/>
                  </a:cubicBezTo>
                  <a:cubicBezTo>
                    <a:pt x="472" y="61"/>
                    <a:pt x="472" y="61"/>
                    <a:pt x="472" y="61"/>
                  </a:cubicBezTo>
                  <a:cubicBezTo>
                    <a:pt x="479" y="61"/>
                    <a:pt x="479" y="61"/>
                    <a:pt x="479" y="61"/>
                  </a:cubicBezTo>
                  <a:cubicBezTo>
                    <a:pt x="479" y="37"/>
                    <a:pt x="479" y="37"/>
                    <a:pt x="479" y="37"/>
                  </a:cubicBezTo>
                  <a:cubicBezTo>
                    <a:pt x="479" y="23"/>
                    <a:pt x="470" y="19"/>
                    <a:pt x="465" y="19"/>
                  </a:cubicBezTo>
                  <a:cubicBezTo>
                    <a:pt x="459" y="19"/>
                    <a:pt x="454" y="23"/>
                    <a:pt x="452" y="27"/>
                  </a:cubicBezTo>
                  <a:cubicBezTo>
                    <a:pt x="452" y="27"/>
                    <a:pt x="452" y="27"/>
                    <a:pt x="452" y="27"/>
                  </a:cubicBezTo>
                  <a:cubicBezTo>
                    <a:pt x="452" y="20"/>
                    <a:pt x="452" y="20"/>
                    <a:pt x="452" y="20"/>
                  </a:cubicBezTo>
                  <a:cubicBezTo>
                    <a:pt x="446" y="20"/>
                    <a:pt x="446" y="20"/>
                    <a:pt x="446" y="20"/>
                  </a:cubicBezTo>
                  <a:cubicBezTo>
                    <a:pt x="446" y="23"/>
                    <a:pt x="446" y="27"/>
                    <a:pt x="446" y="31"/>
                  </a:cubicBezTo>
                  <a:lnTo>
                    <a:pt x="446" y="61"/>
                  </a:lnTo>
                  <a:close/>
                  <a:moveTo>
                    <a:pt x="395" y="4"/>
                  </a:moveTo>
                  <a:cubicBezTo>
                    <a:pt x="395" y="37"/>
                    <a:pt x="395" y="37"/>
                    <a:pt x="395" y="37"/>
                  </a:cubicBezTo>
                  <a:cubicBezTo>
                    <a:pt x="395" y="55"/>
                    <a:pt x="403" y="62"/>
                    <a:pt x="414" y="62"/>
                  </a:cubicBezTo>
                  <a:cubicBezTo>
                    <a:pt x="426" y="62"/>
                    <a:pt x="434" y="55"/>
                    <a:pt x="434" y="37"/>
                  </a:cubicBezTo>
                  <a:cubicBezTo>
                    <a:pt x="434" y="4"/>
                    <a:pt x="434" y="4"/>
                    <a:pt x="434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38"/>
                    <a:pt x="427" y="38"/>
                    <a:pt x="427" y="38"/>
                  </a:cubicBezTo>
                  <a:cubicBezTo>
                    <a:pt x="427" y="50"/>
                    <a:pt x="422" y="56"/>
                    <a:pt x="414" y="56"/>
                  </a:cubicBezTo>
                  <a:cubicBezTo>
                    <a:pt x="407" y="56"/>
                    <a:pt x="402" y="50"/>
                    <a:pt x="402" y="38"/>
                  </a:cubicBezTo>
                  <a:cubicBezTo>
                    <a:pt x="402" y="4"/>
                    <a:pt x="402" y="4"/>
                    <a:pt x="402" y="4"/>
                  </a:cubicBezTo>
                  <a:lnTo>
                    <a:pt x="395" y="4"/>
                  </a:lnTo>
                  <a:close/>
                  <a:moveTo>
                    <a:pt x="334" y="61"/>
                  </a:moveTo>
                  <a:cubicBezTo>
                    <a:pt x="341" y="61"/>
                    <a:pt x="341" y="61"/>
                    <a:pt x="341" y="61"/>
                  </a:cubicBezTo>
                  <a:cubicBezTo>
                    <a:pt x="341" y="36"/>
                    <a:pt x="341" y="36"/>
                    <a:pt x="341" y="36"/>
                  </a:cubicBezTo>
                  <a:cubicBezTo>
                    <a:pt x="341" y="35"/>
                    <a:pt x="341" y="34"/>
                    <a:pt x="342" y="33"/>
                  </a:cubicBezTo>
                  <a:cubicBezTo>
                    <a:pt x="343" y="29"/>
                    <a:pt x="347" y="25"/>
                    <a:pt x="351" y="25"/>
                  </a:cubicBezTo>
                  <a:cubicBezTo>
                    <a:pt x="358" y="25"/>
                    <a:pt x="360" y="31"/>
                    <a:pt x="360" y="37"/>
                  </a:cubicBezTo>
                  <a:cubicBezTo>
                    <a:pt x="360" y="61"/>
                    <a:pt x="360" y="61"/>
                    <a:pt x="360" y="61"/>
                  </a:cubicBezTo>
                  <a:cubicBezTo>
                    <a:pt x="367" y="61"/>
                    <a:pt x="367" y="61"/>
                    <a:pt x="367" y="61"/>
                  </a:cubicBezTo>
                  <a:cubicBezTo>
                    <a:pt x="367" y="37"/>
                    <a:pt x="367" y="37"/>
                    <a:pt x="367" y="37"/>
                  </a:cubicBezTo>
                  <a:cubicBezTo>
                    <a:pt x="367" y="23"/>
                    <a:pt x="359" y="19"/>
                    <a:pt x="353" y="19"/>
                  </a:cubicBezTo>
                  <a:cubicBezTo>
                    <a:pt x="347" y="19"/>
                    <a:pt x="343" y="23"/>
                    <a:pt x="341" y="27"/>
                  </a:cubicBezTo>
                  <a:cubicBezTo>
                    <a:pt x="341" y="27"/>
                    <a:pt x="341" y="27"/>
                    <a:pt x="341" y="27"/>
                  </a:cubicBezTo>
                  <a:cubicBezTo>
                    <a:pt x="340" y="20"/>
                    <a:pt x="340" y="20"/>
                    <a:pt x="340" y="20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34" y="23"/>
                    <a:pt x="334" y="27"/>
                    <a:pt x="334" y="31"/>
                  </a:cubicBezTo>
                  <a:lnTo>
                    <a:pt x="334" y="61"/>
                  </a:lnTo>
                  <a:close/>
                  <a:moveTo>
                    <a:pt x="307" y="25"/>
                  </a:moveTo>
                  <a:cubicBezTo>
                    <a:pt x="315" y="25"/>
                    <a:pt x="318" y="33"/>
                    <a:pt x="318" y="40"/>
                  </a:cubicBezTo>
                  <a:cubicBezTo>
                    <a:pt x="318" y="49"/>
                    <a:pt x="313" y="56"/>
                    <a:pt x="307" y="56"/>
                  </a:cubicBezTo>
                  <a:cubicBezTo>
                    <a:pt x="300" y="56"/>
                    <a:pt x="295" y="49"/>
                    <a:pt x="295" y="40"/>
                  </a:cubicBezTo>
                  <a:cubicBezTo>
                    <a:pt x="295" y="33"/>
                    <a:pt x="299" y="25"/>
                    <a:pt x="307" y="25"/>
                  </a:cubicBezTo>
                  <a:moveTo>
                    <a:pt x="307" y="19"/>
                  </a:moveTo>
                  <a:cubicBezTo>
                    <a:pt x="297" y="19"/>
                    <a:pt x="288" y="27"/>
                    <a:pt x="288" y="41"/>
                  </a:cubicBezTo>
                  <a:cubicBezTo>
                    <a:pt x="288" y="54"/>
                    <a:pt x="296" y="62"/>
                    <a:pt x="307" y="62"/>
                  </a:cubicBezTo>
                  <a:cubicBezTo>
                    <a:pt x="316" y="62"/>
                    <a:pt x="326" y="55"/>
                    <a:pt x="326" y="40"/>
                  </a:cubicBezTo>
                  <a:cubicBezTo>
                    <a:pt x="326" y="28"/>
                    <a:pt x="318" y="19"/>
                    <a:pt x="307" y="19"/>
                  </a:cubicBezTo>
                  <a:moveTo>
                    <a:pt x="276" y="4"/>
                  </a:moveTo>
                  <a:cubicBezTo>
                    <a:pt x="273" y="4"/>
                    <a:pt x="272" y="6"/>
                    <a:pt x="272" y="9"/>
                  </a:cubicBezTo>
                  <a:cubicBezTo>
                    <a:pt x="272" y="11"/>
                    <a:pt x="273" y="13"/>
                    <a:pt x="276" y="13"/>
                  </a:cubicBezTo>
                  <a:cubicBezTo>
                    <a:pt x="279" y="13"/>
                    <a:pt x="280" y="11"/>
                    <a:pt x="280" y="9"/>
                  </a:cubicBezTo>
                  <a:cubicBezTo>
                    <a:pt x="280" y="6"/>
                    <a:pt x="279" y="4"/>
                    <a:pt x="276" y="4"/>
                  </a:cubicBezTo>
                  <a:moveTo>
                    <a:pt x="279" y="20"/>
                  </a:moveTo>
                  <a:cubicBezTo>
                    <a:pt x="273" y="20"/>
                    <a:pt x="273" y="20"/>
                    <a:pt x="273" y="20"/>
                  </a:cubicBezTo>
                  <a:cubicBezTo>
                    <a:pt x="273" y="61"/>
                    <a:pt x="273" y="61"/>
                    <a:pt x="273" y="61"/>
                  </a:cubicBezTo>
                  <a:cubicBezTo>
                    <a:pt x="279" y="61"/>
                    <a:pt x="279" y="61"/>
                    <a:pt x="279" y="61"/>
                  </a:cubicBezTo>
                  <a:lnTo>
                    <a:pt x="279" y="20"/>
                  </a:lnTo>
                  <a:close/>
                  <a:moveTo>
                    <a:pt x="246" y="61"/>
                  </a:moveTo>
                  <a:cubicBezTo>
                    <a:pt x="253" y="61"/>
                    <a:pt x="253" y="61"/>
                    <a:pt x="253" y="61"/>
                  </a:cubicBezTo>
                  <a:cubicBezTo>
                    <a:pt x="253" y="39"/>
                    <a:pt x="253" y="39"/>
                    <a:pt x="253" y="39"/>
                  </a:cubicBezTo>
                  <a:cubicBezTo>
                    <a:pt x="253" y="38"/>
                    <a:pt x="253" y="37"/>
                    <a:pt x="254" y="36"/>
                  </a:cubicBezTo>
                  <a:cubicBezTo>
                    <a:pt x="255" y="30"/>
                    <a:pt x="258" y="26"/>
                    <a:pt x="263" y="26"/>
                  </a:cubicBezTo>
                  <a:cubicBezTo>
                    <a:pt x="264" y="26"/>
                    <a:pt x="265" y="26"/>
                    <a:pt x="265" y="26"/>
                  </a:cubicBezTo>
                  <a:cubicBezTo>
                    <a:pt x="265" y="19"/>
                    <a:pt x="265" y="19"/>
                    <a:pt x="265" y="19"/>
                  </a:cubicBezTo>
                  <a:cubicBezTo>
                    <a:pt x="265" y="19"/>
                    <a:pt x="264" y="19"/>
                    <a:pt x="263" y="19"/>
                  </a:cubicBezTo>
                  <a:cubicBezTo>
                    <a:pt x="259" y="19"/>
                    <a:pt x="254" y="23"/>
                    <a:pt x="253" y="28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46" y="20"/>
                    <a:pt x="246" y="20"/>
                    <a:pt x="246" y="20"/>
                  </a:cubicBezTo>
                  <a:cubicBezTo>
                    <a:pt x="246" y="24"/>
                    <a:pt x="246" y="28"/>
                    <a:pt x="246" y="33"/>
                  </a:cubicBezTo>
                  <a:lnTo>
                    <a:pt x="246" y="61"/>
                  </a:lnTo>
                  <a:close/>
                  <a:moveTo>
                    <a:pt x="235" y="20"/>
                  </a:moveTo>
                  <a:cubicBezTo>
                    <a:pt x="228" y="20"/>
                    <a:pt x="228" y="20"/>
                    <a:pt x="228" y="20"/>
                  </a:cubicBezTo>
                  <a:cubicBezTo>
                    <a:pt x="228" y="45"/>
                    <a:pt x="228" y="45"/>
                    <a:pt x="228" y="45"/>
                  </a:cubicBezTo>
                  <a:cubicBezTo>
                    <a:pt x="228" y="46"/>
                    <a:pt x="228" y="48"/>
                    <a:pt x="227" y="49"/>
                  </a:cubicBezTo>
                  <a:cubicBezTo>
                    <a:pt x="226" y="52"/>
                    <a:pt x="223" y="55"/>
                    <a:pt x="218" y="55"/>
                  </a:cubicBezTo>
                  <a:cubicBezTo>
                    <a:pt x="212" y="55"/>
                    <a:pt x="210" y="50"/>
                    <a:pt x="210" y="42"/>
                  </a:cubicBezTo>
                  <a:cubicBezTo>
                    <a:pt x="210" y="20"/>
                    <a:pt x="210" y="20"/>
                    <a:pt x="210" y="20"/>
                  </a:cubicBezTo>
                  <a:cubicBezTo>
                    <a:pt x="203" y="20"/>
                    <a:pt x="203" y="20"/>
                    <a:pt x="203" y="20"/>
                  </a:cubicBezTo>
                  <a:cubicBezTo>
                    <a:pt x="203" y="44"/>
                    <a:pt x="203" y="44"/>
                    <a:pt x="203" y="44"/>
                  </a:cubicBezTo>
                  <a:cubicBezTo>
                    <a:pt x="203" y="58"/>
                    <a:pt x="210" y="62"/>
                    <a:pt x="216" y="62"/>
                  </a:cubicBezTo>
                  <a:cubicBezTo>
                    <a:pt x="223" y="62"/>
                    <a:pt x="227" y="57"/>
                    <a:pt x="228" y="54"/>
                  </a:cubicBezTo>
                  <a:cubicBezTo>
                    <a:pt x="229" y="54"/>
                    <a:pt x="229" y="54"/>
                    <a:pt x="229" y="54"/>
                  </a:cubicBezTo>
                  <a:cubicBezTo>
                    <a:pt x="229" y="61"/>
                    <a:pt x="229" y="61"/>
                    <a:pt x="229" y="61"/>
                  </a:cubicBezTo>
                  <a:cubicBezTo>
                    <a:pt x="235" y="61"/>
                    <a:pt x="235" y="61"/>
                    <a:pt x="235" y="61"/>
                  </a:cubicBezTo>
                  <a:cubicBezTo>
                    <a:pt x="235" y="57"/>
                    <a:pt x="235" y="54"/>
                    <a:pt x="235" y="49"/>
                  </a:cubicBezTo>
                  <a:lnTo>
                    <a:pt x="235" y="20"/>
                  </a:lnTo>
                  <a:close/>
                  <a:moveTo>
                    <a:pt x="193" y="31"/>
                  </a:moveTo>
                  <a:cubicBezTo>
                    <a:pt x="175" y="31"/>
                    <a:pt x="175" y="31"/>
                    <a:pt x="175" y="31"/>
                  </a:cubicBezTo>
                  <a:cubicBezTo>
                    <a:pt x="175" y="37"/>
                    <a:pt x="175" y="37"/>
                    <a:pt x="175" y="37"/>
                  </a:cubicBezTo>
                  <a:cubicBezTo>
                    <a:pt x="186" y="37"/>
                    <a:pt x="186" y="37"/>
                    <a:pt x="186" y="37"/>
                  </a:cubicBezTo>
                  <a:cubicBezTo>
                    <a:pt x="186" y="54"/>
                    <a:pt x="186" y="54"/>
                    <a:pt x="186" y="54"/>
                  </a:cubicBezTo>
                  <a:cubicBezTo>
                    <a:pt x="184" y="55"/>
                    <a:pt x="181" y="55"/>
                    <a:pt x="177" y="55"/>
                  </a:cubicBezTo>
                  <a:cubicBezTo>
                    <a:pt x="164" y="55"/>
                    <a:pt x="156" y="47"/>
                    <a:pt x="156" y="32"/>
                  </a:cubicBezTo>
                  <a:cubicBezTo>
                    <a:pt x="156" y="18"/>
                    <a:pt x="165" y="10"/>
                    <a:pt x="178" y="10"/>
                  </a:cubicBezTo>
                  <a:cubicBezTo>
                    <a:pt x="183" y="10"/>
                    <a:pt x="187" y="11"/>
                    <a:pt x="189" y="12"/>
                  </a:cubicBezTo>
                  <a:cubicBezTo>
                    <a:pt x="191" y="6"/>
                    <a:pt x="191" y="6"/>
                    <a:pt x="191" y="6"/>
                  </a:cubicBezTo>
                  <a:cubicBezTo>
                    <a:pt x="189" y="5"/>
                    <a:pt x="184" y="4"/>
                    <a:pt x="178" y="4"/>
                  </a:cubicBezTo>
                  <a:cubicBezTo>
                    <a:pt x="160" y="4"/>
                    <a:pt x="149" y="16"/>
                    <a:pt x="149" y="33"/>
                  </a:cubicBezTo>
                  <a:cubicBezTo>
                    <a:pt x="149" y="42"/>
                    <a:pt x="152" y="49"/>
                    <a:pt x="156" y="54"/>
                  </a:cubicBezTo>
                  <a:cubicBezTo>
                    <a:pt x="162" y="59"/>
                    <a:pt x="168" y="61"/>
                    <a:pt x="176" y="61"/>
                  </a:cubicBezTo>
                  <a:cubicBezTo>
                    <a:pt x="183" y="61"/>
                    <a:pt x="190" y="59"/>
                    <a:pt x="193" y="58"/>
                  </a:cubicBezTo>
                  <a:lnTo>
                    <a:pt x="193" y="31"/>
                  </a:lnTo>
                  <a:close/>
                  <a:moveTo>
                    <a:pt x="123" y="41"/>
                  </a:moveTo>
                  <a:cubicBezTo>
                    <a:pt x="143" y="41"/>
                    <a:pt x="143" y="41"/>
                    <a:pt x="143" y="41"/>
                  </a:cubicBezTo>
                  <a:cubicBezTo>
                    <a:pt x="143" y="35"/>
                    <a:pt x="143" y="35"/>
                    <a:pt x="143" y="35"/>
                  </a:cubicBezTo>
                  <a:cubicBezTo>
                    <a:pt x="123" y="35"/>
                    <a:pt x="123" y="35"/>
                    <a:pt x="123" y="35"/>
                  </a:cubicBezTo>
                  <a:lnTo>
                    <a:pt x="123" y="41"/>
                  </a:lnTo>
                  <a:close/>
                  <a:moveTo>
                    <a:pt x="83" y="61"/>
                  </a:moveTo>
                  <a:cubicBezTo>
                    <a:pt x="90" y="61"/>
                    <a:pt x="90" y="61"/>
                    <a:pt x="90" y="61"/>
                  </a:cubicBezTo>
                  <a:cubicBezTo>
                    <a:pt x="90" y="36"/>
                    <a:pt x="90" y="36"/>
                    <a:pt x="90" y="36"/>
                  </a:cubicBezTo>
                  <a:cubicBezTo>
                    <a:pt x="90" y="35"/>
                    <a:pt x="90" y="34"/>
                    <a:pt x="90" y="33"/>
                  </a:cubicBezTo>
                  <a:cubicBezTo>
                    <a:pt x="91" y="29"/>
                    <a:pt x="95" y="25"/>
                    <a:pt x="99" y="25"/>
                  </a:cubicBezTo>
                  <a:cubicBezTo>
                    <a:pt x="106" y="25"/>
                    <a:pt x="108" y="31"/>
                    <a:pt x="108" y="37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15" y="61"/>
                    <a:pt x="115" y="61"/>
                    <a:pt x="115" y="61"/>
                  </a:cubicBezTo>
                  <a:cubicBezTo>
                    <a:pt x="115" y="37"/>
                    <a:pt x="115" y="37"/>
                    <a:pt x="115" y="37"/>
                  </a:cubicBezTo>
                  <a:cubicBezTo>
                    <a:pt x="115" y="23"/>
                    <a:pt x="107" y="19"/>
                    <a:pt x="102" y="19"/>
                  </a:cubicBezTo>
                  <a:cubicBezTo>
                    <a:pt x="95" y="19"/>
                    <a:pt x="91" y="23"/>
                    <a:pt x="89" y="27"/>
                  </a:cubicBezTo>
                  <a:cubicBezTo>
                    <a:pt x="89" y="27"/>
                    <a:pt x="89" y="27"/>
                    <a:pt x="89" y="27"/>
                  </a:cubicBezTo>
                  <a:cubicBezTo>
                    <a:pt x="89" y="20"/>
                    <a:pt x="89" y="20"/>
                    <a:pt x="89" y="20"/>
                  </a:cubicBezTo>
                  <a:cubicBezTo>
                    <a:pt x="82" y="20"/>
                    <a:pt x="82" y="20"/>
                    <a:pt x="82" y="20"/>
                  </a:cubicBezTo>
                  <a:cubicBezTo>
                    <a:pt x="83" y="23"/>
                    <a:pt x="83" y="27"/>
                    <a:pt x="83" y="31"/>
                  </a:cubicBezTo>
                  <a:lnTo>
                    <a:pt x="83" y="61"/>
                  </a:lnTo>
                  <a:close/>
                  <a:moveTo>
                    <a:pt x="47" y="36"/>
                  </a:moveTo>
                  <a:cubicBezTo>
                    <a:pt x="48" y="31"/>
                    <a:pt x="51" y="25"/>
                    <a:pt x="58" y="25"/>
                  </a:cubicBezTo>
                  <a:cubicBezTo>
                    <a:pt x="66" y="25"/>
                    <a:pt x="67" y="32"/>
                    <a:pt x="67" y="36"/>
                  </a:cubicBezTo>
                  <a:lnTo>
                    <a:pt x="47" y="36"/>
                  </a:lnTo>
                  <a:close/>
                  <a:moveTo>
                    <a:pt x="74" y="42"/>
                  </a:moveTo>
                  <a:cubicBezTo>
                    <a:pt x="74" y="41"/>
                    <a:pt x="74" y="40"/>
                    <a:pt x="74" y="38"/>
                  </a:cubicBezTo>
                  <a:cubicBezTo>
                    <a:pt x="74" y="31"/>
                    <a:pt x="71" y="19"/>
                    <a:pt x="58" y="19"/>
                  </a:cubicBezTo>
                  <a:cubicBezTo>
                    <a:pt x="47" y="19"/>
                    <a:pt x="40" y="29"/>
                    <a:pt x="40" y="41"/>
                  </a:cubicBezTo>
                  <a:cubicBezTo>
                    <a:pt x="40" y="53"/>
                    <a:pt x="47" y="62"/>
                    <a:pt x="59" y="62"/>
                  </a:cubicBezTo>
                  <a:cubicBezTo>
                    <a:pt x="65" y="62"/>
                    <a:pt x="70" y="60"/>
                    <a:pt x="72" y="59"/>
                  </a:cubicBezTo>
                  <a:cubicBezTo>
                    <a:pt x="71" y="54"/>
                    <a:pt x="71" y="54"/>
                    <a:pt x="71" y="54"/>
                  </a:cubicBezTo>
                  <a:cubicBezTo>
                    <a:pt x="68" y="55"/>
                    <a:pt x="65" y="56"/>
                    <a:pt x="60" y="56"/>
                  </a:cubicBezTo>
                  <a:cubicBezTo>
                    <a:pt x="53" y="56"/>
                    <a:pt x="47" y="52"/>
                    <a:pt x="47" y="42"/>
                  </a:cubicBezTo>
                  <a:lnTo>
                    <a:pt x="74" y="42"/>
                  </a:lnTo>
                  <a:close/>
                  <a:moveTo>
                    <a:pt x="7" y="34"/>
                  </a:moveTo>
                  <a:cubicBezTo>
                    <a:pt x="13" y="34"/>
                    <a:pt x="13" y="34"/>
                    <a:pt x="13" y="34"/>
                  </a:cubicBezTo>
                  <a:cubicBezTo>
                    <a:pt x="20" y="34"/>
                    <a:pt x="27" y="37"/>
                    <a:pt x="27" y="44"/>
                  </a:cubicBezTo>
                  <a:cubicBezTo>
                    <a:pt x="27" y="53"/>
                    <a:pt x="20" y="55"/>
                    <a:pt x="13" y="55"/>
                  </a:cubicBezTo>
                  <a:cubicBezTo>
                    <a:pt x="10" y="55"/>
                    <a:pt x="9" y="55"/>
                    <a:pt x="7" y="55"/>
                  </a:cubicBezTo>
                  <a:lnTo>
                    <a:pt x="7" y="34"/>
                  </a:lnTo>
                  <a:close/>
                  <a:moveTo>
                    <a:pt x="7" y="10"/>
                  </a:moveTo>
                  <a:cubicBezTo>
                    <a:pt x="8" y="10"/>
                    <a:pt x="10" y="9"/>
                    <a:pt x="13" y="9"/>
                  </a:cubicBezTo>
                  <a:cubicBezTo>
                    <a:pt x="20" y="9"/>
                    <a:pt x="25" y="12"/>
                    <a:pt x="25" y="19"/>
                  </a:cubicBezTo>
                  <a:cubicBezTo>
                    <a:pt x="25" y="24"/>
                    <a:pt x="21" y="28"/>
                    <a:pt x="13" y="28"/>
                  </a:cubicBezTo>
                  <a:cubicBezTo>
                    <a:pt x="7" y="28"/>
                    <a:pt x="7" y="28"/>
                    <a:pt x="7" y="28"/>
                  </a:cubicBezTo>
                  <a:lnTo>
                    <a:pt x="7" y="10"/>
                  </a:lnTo>
                  <a:close/>
                  <a:moveTo>
                    <a:pt x="0" y="60"/>
                  </a:moveTo>
                  <a:cubicBezTo>
                    <a:pt x="3" y="61"/>
                    <a:pt x="6" y="61"/>
                    <a:pt x="11" y="61"/>
                  </a:cubicBezTo>
                  <a:cubicBezTo>
                    <a:pt x="20" y="61"/>
                    <a:pt x="26" y="59"/>
                    <a:pt x="29" y="56"/>
                  </a:cubicBezTo>
                  <a:cubicBezTo>
                    <a:pt x="32" y="53"/>
                    <a:pt x="34" y="49"/>
                    <a:pt x="34" y="45"/>
                  </a:cubicBezTo>
                  <a:cubicBezTo>
                    <a:pt x="34" y="36"/>
                    <a:pt x="28" y="32"/>
                    <a:pt x="23" y="30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28"/>
                    <a:pt x="32" y="23"/>
                    <a:pt x="32" y="18"/>
                  </a:cubicBezTo>
                  <a:cubicBezTo>
                    <a:pt x="32" y="13"/>
                    <a:pt x="30" y="10"/>
                    <a:pt x="27" y="8"/>
                  </a:cubicBezTo>
                  <a:cubicBezTo>
                    <a:pt x="24" y="5"/>
                    <a:pt x="20" y="4"/>
                    <a:pt x="13" y="4"/>
                  </a:cubicBezTo>
                  <a:cubicBezTo>
                    <a:pt x="8" y="4"/>
                    <a:pt x="3" y="4"/>
                    <a:pt x="0" y="5"/>
                  </a:cubicBezTo>
                  <a:lnTo>
                    <a:pt x="0" y="6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FDBC8184-1A27-4BDA-B80A-9EDA3AA4EB7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8451" y="6219825"/>
              <a:ext cx="1836738" cy="212725"/>
            </a:xfrm>
            <a:custGeom>
              <a:avLst/>
              <a:gdLst>
                <a:gd name="T0" fmla="*/ 1086 w 1156"/>
                <a:gd name="T1" fmla="*/ 85 h 133"/>
                <a:gd name="T2" fmla="*/ 1136 w 1156"/>
                <a:gd name="T3" fmla="*/ 51 h 133"/>
                <a:gd name="T4" fmla="*/ 1134 w 1156"/>
                <a:gd name="T5" fmla="*/ 60 h 133"/>
                <a:gd name="T6" fmla="*/ 1074 w 1156"/>
                <a:gd name="T7" fmla="*/ 61 h 133"/>
                <a:gd name="T8" fmla="*/ 1086 w 1156"/>
                <a:gd name="T9" fmla="*/ 75 h 133"/>
                <a:gd name="T10" fmla="*/ 998 w 1156"/>
                <a:gd name="T11" fmla="*/ 80 h 133"/>
                <a:gd name="T12" fmla="*/ 1024 w 1156"/>
                <a:gd name="T13" fmla="*/ 51 h 133"/>
                <a:gd name="T14" fmla="*/ 975 w 1156"/>
                <a:gd name="T15" fmla="*/ 53 h 133"/>
                <a:gd name="T16" fmla="*/ 946 w 1156"/>
                <a:gd name="T17" fmla="*/ 85 h 133"/>
                <a:gd name="T18" fmla="*/ 982 w 1156"/>
                <a:gd name="T19" fmla="*/ 70 h 133"/>
                <a:gd name="T20" fmla="*/ 951 w 1156"/>
                <a:gd name="T21" fmla="*/ 57 h 133"/>
                <a:gd name="T22" fmla="*/ 904 w 1156"/>
                <a:gd name="T23" fmla="*/ 9 h 133"/>
                <a:gd name="T24" fmla="*/ 924 w 1156"/>
                <a:gd name="T25" fmla="*/ 65 h 133"/>
                <a:gd name="T26" fmla="*/ 943 w 1156"/>
                <a:gd name="T27" fmla="*/ 75 h 133"/>
                <a:gd name="T28" fmla="*/ 897 w 1156"/>
                <a:gd name="T29" fmla="*/ 59 h 133"/>
                <a:gd name="T30" fmla="*/ 830 w 1156"/>
                <a:gd name="T31" fmla="*/ 108 h 133"/>
                <a:gd name="T32" fmla="*/ 840 w 1156"/>
                <a:gd name="T33" fmla="*/ 41 h 133"/>
                <a:gd name="T34" fmla="*/ 789 w 1156"/>
                <a:gd name="T35" fmla="*/ 35 h 133"/>
                <a:gd name="T36" fmla="*/ 776 w 1156"/>
                <a:gd name="T37" fmla="*/ 101 h 133"/>
                <a:gd name="T38" fmla="*/ 807 w 1156"/>
                <a:gd name="T39" fmla="*/ 81 h 133"/>
                <a:gd name="T40" fmla="*/ 652 w 1156"/>
                <a:gd name="T41" fmla="*/ 75 h 133"/>
                <a:gd name="T42" fmla="*/ 684 w 1156"/>
                <a:gd name="T43" fmla="*/ 68 h 133"/>
                <a:gd name="T44" fmla="*/ 660 w 1156"/>
                <a:gd name="T45" fmla="*/ 57 h 133"/>
                <a:gd name="T46" fmla="*/ 671 w 1156"/>
                <a:gd name="T47" fmla="*/ 10 h 133"/>
                <a:gd name="T48" fmla="*/ 645 w 1156"/>
                <a:gd name="T49" fmla="*/ 75 h 133"/>
                <a:gd name="T50" fmla="*/ 598 w 1156"/>
                <a:gd name="T51" fmla="*/ 104 h 133"/>
                <a:gd name="T52" fmla="*/ 585 w 1156"/>
                <a:gd name="T53" fmla="*/ 43 h 133"/>
                <a:gd name="T54" fmla="*/ 572 w 1156"/>
                <a:gd name="T55" fmla="*/ 108 h 133"/>
                <a:gd name="T56" fmla="*/ 537 w 1156"/>
                <a:gd name="T57" fmla="*/ 100 h 133"/>
                <a:gd name="T58" fmla="*/ 531 w 1156"/>
                <a:gd name="T59" fmla="*/ 110 h 133"/>
                <a:gd name="T60" fmla="*/ 535 w 1156"/>
                <a:gd name="T61" fmla="*/ 41 h 133"/>
                <a:gd name="T62" fmla="*/ 480 w 1156"/>
                <a:gd name="T63" fmla="*/ 66 h 133"/>
                <a:gd name="T64" fmla="*/ 500 w 1156"/>
                <a:gd name="T65" fmla="*/ 85 h 133"/>
                <a:gd name="T66" fmla="*/ 509 w 1156"/>
                <a:gd name="T67" fmla="*/ 85 h 133"/>
                <a:gd name="T68" fmla="*/ 420 w 1156"/>
                <a:gd name="T69" fmla="*/ 21 h 133"/>
                <a:gd name="T70" fmla="*/ 405 w 1156"/>
                <a:gd name="T71" fmla="*/ 73 h 133"/>
                <a:gd name="T72" fmla="*/ 318 w 1156"/>
                <a:gd name="T73" fmla="*/ 126 h 133"/>
                <a:gd name="T74" fmla="*/ 327 w 1156"/>
                <a:gd name="T75" fmla="*/ 132 h 133"/>
                <a:gd name="T76" fmla="*/ 324 w 1156"/>
                <a:gd name="T77" fmla="*/ 68 h 133"/>
                <a:gd name="T78" fmla="*/ 295 w 1156"/>
                <a:gd name="T79" fmla="*/ 55 h 133"/>
                <a:gd name="T80" fmla="*/ 345 w 1156"/>
                <a:gd name="T81" fmla="*/ 71 h 133"/>
                <a:gd name="T82" fmla="*/ 343 w 1156"/>
                <a:gd name="T83" fmla="*/ 58 h 133"/>
                <a:gd name="T84" fmla="*/ 238 w 1156"/>
                <a:gd name="T85" fmla="*/ 74 h 133"/>
                <a:gd name="T86" fmla="*/ 231 w 1156"/>
                <a:gd name="T87" fmla="*/ 87 h 133"/>
                <a:gd name="T88" fmla="*/ 211 w 1156"/>
                <a:gd name="T89" fmla="*/ 25 h 133"/>
                <a:gd name="T90" fmla="*/ 201 w 1156"/>
                <a:gd name="T91" fmla="*/ 73 h 133"/>
                <a:gd name="T92" fmla="*/ 172 w 1156"/>
                <a:gd name="T93" fmla="*/ 77 h 133"/>
                <a:gd name="T94" fmla="*/ 178 w 1156"/>
                <a:gd name="T95" fmla="*/ 55 h 133"/>
                <a:gd name="T96" fmla="*/ 170 w 1156"/>
                <a:gd name="T97" fmla="*/ 26 h 133"/>
                <a:gd name="T98" fmla="*/ 101 w 1156"/>
                <a:gd name="T99" fmla="*/ 75 h 133"/>
                <a:gd name="T100" fmla="*/ 152 w 1156"/>
                <a:gd name="T101" fmla="*/ 75 h 133"/>
                <a:gd name="T102" fmla="*/ 103 w 1156"/>
                <a:gd name="T103" fmla="*/ 75 h 133"/>
                <a:gd name="T104" fmla="*/ 134 w 1156"/>
                <a:gd name="T105" fmla="*/ 8 h 133"/>
                <a:gd name="T106" fmla="*/ 36 w 1156"/>
                <a:gd name="T107" fmla="*/ 111 h 133"/>
                <a:gd name="T108" fmla="*/ 80 w 1156"/>
                <a:gd name="T109" fmla="*/ 70 h 133"/>
                <a:gd name="T110" fmla="*/ 12 w 1156"/>
                <a:gd name="T111" fmla="*/ 8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56" h="133">
                  <a:moveTo>
                    <a:pt x="1109" y="105"/>
                  </a:moveTo>
                  <a:cubicBezTo>
                    <a:pt x="1112" y="108"/>
                    <a:pt x="1115" y="110"/>
                    <a:pt x="1118" y="113"/>
                  </a:cubicBezTo>
                  <a:cubicBezTo>
                    <a:pt x="1121" y="111"/>
                    <a:pt x="1123" y="108"/>
                    <a:pt x="1125" y="105"/>
                  </a:cubicBezTo>
                  <a:cubicBezTo>
                    <a:pt x="1122" y="102"/>
                    <a:pt x="1119" y="99"/>
                    <a:pt x="1115" y="97"/>
                  </a:cubicBezTo>
                  <a:cubicBezTo>
                    <a:pt x="1113" y="99"/>
                    <a:pt x="1111" y="102"/>
                    <a:pt x="1109" y="105"/>
                  </a:cubicBezTo>
                  <a:moveTo>
                    <a:pt x="1086" y="75"/>
                  </a:moveTo>
                  <a:cubicBezTo>
                    <a:pt x="1082" y="75"/>
                    <a:pt x="1080" y="78"/>
                    <a:pt x="1080" y="80"/>
                  </a:cubicBezTo>
                  <a:cubicBezTo>
                    <a:pt x="1080" y="82"/>
                    <a:pt x="1081" y="85"/>
                    <a:pt x="1086" y="85"/>
                  </a:cubicBezTo>
                  <a:cubicBezTo>
                    <a:pt x="1090" y="85"/>
                    <a:pt x="1090" y="85"/>
                    <a:pt x="1090" y="85"/>
                  </a:cubicBezTo>
                  <a:cubicBezTo>
                    <a:pt x="1103" y="85"/>
                    <a:pt x="1114" y="81"/>
                    <a:pt x="1125" y="74"/>
                  </a:cubicBezTo>
                  <a:cubicBezTo>
                    <a:pt x="1138" y="65"/>
                    <a:pt x="1138" y="65"/>
                    <a:pt x="1138" y="65"/>
                  </a:cubicBezTo>
                  <a:cubicBezTo>
                    <a:pt x="1141" y="64"/>
                    <a:pt x="1145" y="62"/>
                    <a:pt x="1152" y="62"/>
                  </a:cubicBezTo>
                  <a:cubicBezTo>
                    <a:pt x="1156" y="54"/>
                    <a:pt x="1156" y="54"/>
                    <a:pt x="1156" y="54"/>
                  </a:cubicBezTo>
                  <a:cubicBezTo>
                    <a:pt x="1156" y="54"/>
                    <a:pt x="1156" y="54"/>
                    <a:pt x="1156" y="54"/>
                  </a:cubicBezTo>
                  <a:cubicBezTo>
                    <a:pt x="1150" y="54"/>
                    <a:pt x="1150" y="54"/>
                    <a:pt x="1150" y="54"/>
                  </a:cubicBezTo>
                  <a:cubicBezTo>
                    <a:pt x="1145" y="54"/>
                    <a:pt x="1140" y="53"/>
                    <a:pt x="1136" y="51"/>
                  </a:cubicBezTo>
                  <a:cubicBezTo>
                    <a:pt x="1123" y="46"/>
                    <a:pt x="1115" y="44"/>
                    <a:pt x="1110" y="44"/>
                  </a:cubicBezTo>
                  <a:cubicBezTo>
                    <a:pt x="1100" y="44"/>
                    <a:pt x="1093" y="50"/>
                    <a:pt x="1092" y="59"/>
                  </a:cubicBezTo>
                  <a:cubicBezTo>
                    <a:pt x="1096" y="69"/>
                    <a:pt x="1096" y="69"/>
                    <a:pt x="1096" y="69"/>
                  </a:cubicBezTo>
                  <a:cubicBezTo>
                    <a:pt x="1097" y="69"/>
                    <a:pt x="1097" y="69"/>
                    <a:pt x="1097" y="69"/>
                  </a:cubicBezTo>
                  <a:cubicBezTo>
                    <a:pt x="1099" y="62"/>
                    <a:pt x="1099" y="62"/>
                    <a:pt x="1099" y="62"/>
                  </a:cubicBezTo>
                  <a:cubicBezTo>
                    <a:pt x="1098" y="58"/>
                    <a:pt x="1098" y="58"/>
                    <a:pt x="1098" y="58"/>
                  </a:cubicBezTo>
                  <a:cubicBezTo>
                    <a:pt x="1101" y="56"/>
                    <a:pt x="1104" y="54"/>
                    <a:pt x="1109" y="54"/>
                  </a:cubicBezTo>
                  <a:cubicBezTo>
                    <a:pt x="1116" y="54"/>
                    <a:pt x="1124" y="56"/>
                    <a:pt x="1134" y="60"/>
                  </a:cubicBezTo>
                  <a:cubicBezTo>
                    <a:pt x="1134" y="60"/>
                    <a:pt x="1134" y="60"/>
                    <a:pt x="1134" y="60"/>
                  </a:cubicBezTo>
                  <a:cubicBezTo>
                    <a:pt x="1117" y="70"/>
                    <a:pt x="1104" y="75"/>
                    <a:pt x="1091" y="75"/>
                  </a:cubicBezTo>
                  <a:lnTo>
                    <a:pt x="1086" y="75"/>
                  </a:lnTo>
                  <a:close/>
                  <a:moveTo>
                    <a:pt x="1086" y="75"/>
                  </a:moveTo>
                  <a:cubicBezTo>
                    <a:pt x="1085" y="75"/>
                    <a:pt x="1085" y="75"/>
                    <a:pt x="1085" y="75"/>
                  </a:cubicBezTo>
                  <a:cubicBezTo>
                    <a:pt x="1084" y="75"/>
                    <a:pt x="1082" y="75"/>
                    <a:pt x="1080" y="74"/>
                  </a:cubicBezTo>
                  <a:cubicBezTo>
                    <a:pt x="1077" y="73"/>
                    <a:pt x="1074" y="70"/>
                    <a:pt x="1074" y="65"/>
                  </a:cubicBezTo>
                  <a:cubicBezTo>
                    <a:pt x="1074" y="61"/>
                    <a:pt x="1074" y="61"/>
                    <a:pt x="1074" y="61"/>
                  </a:cubicBezTo>
                  <a:cubicBezTo>
                    <a:pt x="1074" y="41"/>
                    <a:pt x="1074" y="20"/>
                    <a:pt x="1072" y="3"/>
                  </a:cubicBezTo>
                  <a:cubicBezTo>
                    <a:pt x="1072" y="2"/>
                    <a:pt x="1072" y="2"/>
                    <a:pt x="1072" y="2"/>
                  </a:cubicBezTo>
                  <a:cubicBezTo>
                    <a:pt x="1069" y="4"/>
                    <a:pt x="1067" y="7"/>
                    <a:pt x="1064" y="10"/>
                  </a:cubicBezTo>
                  <a:cubicBezTo>
                    <a:pt x="1065" y="27"/>
                    <a:pt x="1066" y="43"/>
                    <a:pt x="1066" y="58"/>
                  </a:cubicBezTo>
                  <a:cubicBezTo>
                    <a:pt x="1066" y="70"/>
                    <a:pt x="1066" y="75"/>
                    <a:pt x="1071" y="80"/>
                  </a:cubicBezTo>
                  <a:cubicBezTo>
                    <a:pt x="1075" y="84"/>
                    <a:pt x="1079" y="85"/>
                    <a:pt x="1085" y="85"/>
                  </a:cubicBezTo>
                  <a:cubicBezTo>
                    <a:pt x="1086" y="85"/>
                    <a:pt x="1086" y="85"/>
                    <a:pt x="1086" y="85"/>
                  </a:cubicBezTo>
                  <a:lnTo>
                    <a:pt x="1086" y="75"/>
                  </a:lnTo>
                  <a:close/>
                  <a:moveTo>
                    <a:pt x="1022" y="63"/>
                  </a:moveTo>
                  <a:cubicBezTo>
                    <a:pt x="1024" y="58"/>
                    <a:pt x="1028" y="55"/>
                    <a:pt x="1032" y="55"/>
                  </a:cubicBezTo>
                  <a:cubicBezTo>
                    <a:pt x="1037" y="55"/>
                    <a:pt x="1043" y="61"/>
                    <a:pt x="1045" y="73"/>
                  </a:cubicBezTo>
                  <a:cubicBezTo>
                    <a:pt x="1045" y="74"/>
                    <a:pt x="1044" y="74"/>
                    <a:pt x="1043" y="74"/>
                  </a:cubicBezTo>
                  <a:cubicBezTo>
                    <a:pt x="1039" y="74"/>
                    <a:pt x="1036" y="73"/>
                    <a:pt x="1033" y="71"/>
                  </a:cubicBezTo>
                  <a:cubicBezTo>
                    <a:pt x="1028" y="69"/>
                    <a:pt x="1024" y="67"/>
                    <a:pt x="1022" y="63"/>
                  </a:cubicBezTo>
                  <a:moveTo>
                    <a:pt x="1003" y="75"/>
                  </a:moveTo>
                  <a:cubicBezTo>
                    <a:pt x="999" y="75"/>
                    <a:pt x="998" y="78"/>
                    <a:pt x="998" y="80"/>
                  </a:cubicBezTo>
                  <a:cubicBezTo>
                    <a:pt x="998" y="82"/>
                    <a:pt x="999" y="85"/>
                    <a:pt x="1003" y="85"/>
                  </a:cubicBezTo>
                  <a:cubicBezTo>
                    <a:pt x="1005" y="85"/>
                    <a:pt x="1005" y="85"/>
                    <a:pt x="1005" y="85"/>
                  </a:cubicBezTo>
                  <a:cubicBezTo>
                    <a:pt x="1012" y="85"/>
                    <a:pt x="1016" y="82"/>
                    <a:pt x="1018" y="75"/>
                  </a:cubicBezTo>
                  <a:cubicBezTo>
                    <a:pt x="1019" y="75"/>
                    <a:pt x="1019" y="75"/>
                    <a:pt x="1019" y="75"/>
                  </a:cubicBezTo>
                  <a:cubicBezTo>
                    <a:pt x="1027" y="80"/>
                    <a:pt x="1035" y="84"/>
                    <a:pt x="1043" y="84"/>
                  </a:cubicBezTo>
                  <a:cubicBezTo>
                    <a:pt x="1047" y="84"/>
                    <a:pt x="1050" y="81"/>
                    <a:pt x="1051" y="74"/>
                  </a:cubicBezTo>
                  <a:cubicBezTo>
                    <a:pt x="1050" y="60"/>
                    <a:pt x="1044" y="46"/>
                    <a:pt x="1034" y="46"/>
                  </a:cubicBezTo>
                  <a:cubicBezTo>
                    <a:pt x="1031" y="46"/>
                    <a:pt x="1027" y="48"/>
                    <a:pt x="1024" y="51"/>
                  </a:cubicBezTo>
                  <a:cubicBezTo>
                    <a:pt x="1021" y="54"/>
                    <a:pt x="1019" y="57"/>
                    <a:pt x="1018" y="60"/>
                  </a:cubicBezTo>
                  <a:cubicBezTo>
                    <a:pt x="1016" y="71"/>
                    <a:pt x="1011" y="75"/>
                    <a:pt x="1005" y="75"/>
                  </a:cubicBezTo>
                  <a:lnTo>
                    <a:pt x="1003" y="75"/>
                  </a:lnTo>
                  <a:close/>
                  <a:moveTo>
                    <a:pt x="975" y="67"/>
                  </a:moveTo>
                  <a:cubicBezTo>
                    <a:pt x="972" y="64"/>
                    <a:pt x="968" y="61"/>
                    <a:pt x="965" y="59"/>
                  </a:cubicBezTo>
                  <a:cubicBezTo>
                    <a:pt x="964" y="57"/>
                    <a:pt x="962" y="56"/>
                    <a:pt x="961" y="54"/>
                  </a:cubicBezTo>
                  <a:cubicBezTo>
                    <a:pt x="961" y="54"/>
                    <a:pt x="961" y="54"/>
                    <a:pt x="961" y="54"/>
                  </a:cubicBezTo>
                  <a:cubicBezTo>
                    <a:pt x="965" y="53"/>
                    <a:pt x="970" y="53"/>
                    <a:pt x="975" y="53"/>
                  </a:cubicBezTo>
                  <a:cubicBezTo>
                    <a:pt x="981" y="53"/>
                    <a:pt x="986" y="54"/>
                    <a:pt x="990" y="55"/>
                  </a:cubicBezTo>
                  <a:cubicBezTo>
                    <a:pt x="990" y="55"/>
                    <a:pt x="990" y="55"/>
                    <a:pt x="990" y="55"/>
                  </a:cubicBezTo>
                  <a:cubicBezTo>
                    <a:pt x="985" y="60"/>
                    <a:pt x="980" y="63"/>
                    <a:pt x="976" y="67"/>
                  </a:cubicBezTo>
                  <a:lnTo>
                    <a:pt x="975" y="67"/>
                  </a:lnTo>
                  <a:close/>
                  <a:moveTo>
                    <a:pt x="943" y="75"/>
                  </a:moveTo>
                  <a:cubicBezTo>
                    <a:pt x="939" y="75"/>
                    <a:pt x="938" y="78"/>
                    <a:pt x="938" y="80"/>
                  </a:cubicBezTo>
                  <a:cubicBezTo>
                    <a:pt x="938" y="82"/>
                    <a:pt x="939" y="85"/>
                    <a:pt x="943" y="85"/>
                  </a:cubicBezTo>
                  <a:cubicBezTo>
                    <a:pt x="946" y="85"/>
                    <a:pt x="946" y="85"/>
                    <a:pt x="946" y="85"/>
                  </a:cubicBezTo>
                  <a:cubicBezTo>
                    <a:pt x="955" y="85"/>
                    <a:pt x="964" y="83"/>
                    <a:pt x="974" y="76"/>
                  </a:cubicBezTo>
                  <a:cubicBezTo>
                    <a:pt x="974" y="76"/>
                    <a:pt x="974" y="76"/>
                    <a:pt x="974" y="76"/>
                  </a:cubicBezTo>
                  <a:cubicBezTo>
                    <a:pt x="982" y="82"/>
                    <a:pt x="992" y="85"/>
                    <a:pt x="1001" y="85"/>
                  </a:cubicBezTo>
                  <a:cubicBezTo>
                    <a:pt x="1003" y="85"/>
                    <a:pt x="1003" y="85"/>
                    <a:pt x="1003" y="85"/>
                  </a:cubicBezTo>
                  <a:cubicBezTo>
                    <a:pt x="1003" y="75"/>
                    <a:pt x="1003" y="75"/>
                    <a:pt x="1003" y="75"/>
                  </a:cubicBezTo>
                  <a:cubicBezTo>
                    <a:pt x="1000" y="75"/>
                    <a:pt x="1000" y="75"/>
                    <a:pt x="1000" y="75"/>
                  </a:cubicBezTo>
                  <a:cubicBezTo>
                    <a:pt x="993" y="75"/>
                    <a:pt x="987" y="73"/>
                    <a:pt x="982" y="70"/>
                  </a:cubicBezTo>
                  <a:cubicBezTo>
                    <a:pt x="982" y="70"/>
                    <a:pt x="982" y="70"/>
                    <a:pt x="982" y="70"/>
                  </a:cubicBezTo>
                  <a:cubicBezTo>
                    <a:pt x="996" y="57"/>
                    <a:pt x="996" y="57"/>
                    <a:pt x="996" y="57"/>
                  </a:cubicBezTo>
                  <a:cubicBezTo>
                    <a:pt x="998" y="48"/>
                    <a:pt x="998" y="48"/>
                    <a:pt x="998" y="48"/>
                  </a:cubicBezTo>
                  <a:cubicBezTo>
                    <a:pt x="992" y="46"/>
                    <a:pt x="984" y="44"/>
                    <a:pt x="975" y="44"/>
                  </a:cubicBezTo>
                  <a:cubicBezTo>
                    <a:pt x="967" y="44"/>
                    <a:pt x="960" y="46"/>
                    <a:pt x="954" y="47"/>
                  </a:cubicBezTo>
                  <a:cubicBezTo>
                    <a:pt x="951" y="47"/>
                    <a:pt x="951" y="47"/>
                    <a:pt x="951" y="47"/>
                  </a:cubicBezTo>
                  <a:cubicBezTo>
                    <a:pt x="948" y="56"/>
                    <a:pt x="948" y="56"/>
                    <a:pt x="948" y="56"/>
                  </a:cubicBezTo>
                  <a:cubicBezTo>
                    <a:pt x="948" y="57"/>
                    <a:pt x="948" y="57"/>
                    <a:pt x="948" y="57"/>
                  </a:cubicBezTo>
                  <a:cubicBezTo>
                    <a:pt x="951" y="57"/>
                    <a:pt x="951" y="57"/>
                    <a:pt x="951" y="57"/>
                  </a:cubicBezTo>
                  <a:cubicBezTo>
                    <a:pt x="952" y="57"/>
                    <a:pt x="954" y="58"/>
                    <a:pt x="956" y="60"/>
                  </a:cubicBezTo>
                  <a:cubicBezTo>
                    <a:pt x="960" y="63"/>
                    <a:pt x="964" y="68"/>
                    <a:pt x="968" y="70"/>
                  </a:cubicBezTo>
                  <a:cubicBezTo>
                    <a:pt x="968" y="71"/>
                    <a:pt x="968" y="71"/>
                    <a:pt x="968" y="71"/>
                  </a:cubicBezTo>
                  <a:cubicBezTo>
                    <a:pt x="959" y="74"/>
                    <a:pt x="953" y="75"/>
                    <a:pt x="947" y="75"/>
                  </a:cubicBezTo>
                  <a:lnTo>
                    <a:pt x="943" y="75"/>
                  </a:lnTo>
                  <a:close/>
                  <a:moveTo>
                    <a:pt x="920" y="10"/>
                  </a:moveTo>
                  <a:cubicBezTo>
                    <a:pt x="917" y="6"/>
                    <a:pt x="914" y="4"/>
                    <a:pt x="911" y="1"/>
                  </a:cubicBezTo>
                  <a:cubicBezTo>
                    <a:pt x="909" y="3"/>
                    <a:pt x="906" y="6"/>
                    <a:pt x="904" y="9"/>
                  </a:cubicBezTo>
                  <a:cubicBezTo>
                    <a:pt x="908" y="11"/>
                    <a:pt x="910" y="14"/>
                    <a:pt x="914" y="17"/>
                  </a:cubicBezTo>
                  <a:cubicBezTo>
                    <a:pt x="916" y="15"/>
                    <a:pt x="918" y="13"/>
                    <a:pt x="920" y="10"/>
                  </a:cubicBezTo>
                  <a:moveTo>
                    <a:pt x="935" y="9"/>
                  </a:moveTo>
                  <a:cubicBezTo>
                    <a:pt x="932" y="5"/>
                    <a:pt x="929" y="3"/>
                    <a:pt x="926" y="0"/>
                  </a:cubicBezTo>
                  <a:cubicBezTo>
                    <a:pt x="924" y="2"/>
                    <a:pt x="922" y="5"/>
                    <a:pt x="920" y="8"/>
                  </a:cubicBezTo>
                  <a:cubicBezTo>
                    <a:pt x="923" y="10"/>
                    <a:pt x="926" y="13"/>
                    <a:pt x="929" y="16"/>
                  </a:cubicBezTo>
                  <a:cubicBezTo>
                    <a:pt x="931" y="14"/>
                    <a:pt x="933" y="12"/>
                    <a:pt x="935" y="9"/>
                  </a:cubicBezTo>
                  <a:moveTo>
                    <a:pt x="924" y="65"/>
                  </a:moveTo>
                  <a:cubicBezTo>
                    <a:pt x="919" y="67"/>
                    <a:pt x="915" y="67"/>
                    <a:pt x="912" y="67"/>
                  </a:cubicBezTo>
                  <a:cubicBezTo>
                    <a:pt x="906" y="67"/>
                    <a:pt x="901" y="66"/>
                    <a:pt x="901" y="63"/>
                  </a:cubicBezTo>
                  <a:cubicBezTo>
                    <a:pt x="901" y="59"/>
                    <a:pt x="909" y="53"/>
                    <a:pt x="923" y="45"/>
                  </a:cubicBezTo>
                  <a:lnTo>
                    <a:pt x="924" y="65"/>
                  </a:lnTo>
                  <a:close/>
                  <a:moveTo>
                    <a:pt x="925" y="74"/>
                  </a:moveTo>
                  <a:cubicBezTo>
                    <a:pt x="928" y="83"/>
                    <a:pt x="934" y="85"/>
                    <a:pt x="941" y="85"/>
                  </a:cubicBezTo>
                  <a:cubicBezTo>
                    <a:pt x="943" y="85"/>
                    <a:pt x="943" y="85"/>
                    <a:pt x="943" y="85"/>
                  </a:cubicBezTo>
                  <a:cubicBezTo>
                    <a:pt x="943" y="75"/>
                    <a:pt x="943" y="75"/>
                    <a:pt x="943" y="75"/>
                  </a:cubicBezTo>
                  <a:cubicBezTo>
                    <a:pt x="941" y="75"/>
                    <a:pt x="941" y="75"/>
                    <a:pt x="941" y="75"/>
                  </a:cubicBezTo>
                  <a:cubicBezTo>
                    <a:pt x="938" y="75"/>
                    <a:pt x="935" y="74"/>
                    <a:pt x="933" y="73"/>
                  </a:cubicBezTo>
                  <a:cubicBezTo>
                    <a:pt x="930" y="71"/>
                    <a:pt x="930" y="67"/>
                    <a:pt x="930" y="61"/>
                  </a:cubicBezTo>
                  <a:cubicBezTo>
                    <a:pt x="930" y="49"/>
                    <a:pt x="930" y="36"/>
                    <a:pt x="929" y="24"/>
                  </a:cubicBezTo>
                  <a:cubicBezTo>
                    <a:pt x="928" y="24"/>
                    <a:pt x="928" y="24"/>
                    <a:pt x="928" y="24"/>
                  </a:cubicBezTo>
                  <a:cubicBezTo>
                    <a:pt x="926" y="26"/>
                    <a:pt x="924" y="28"/>
                    <a:pt x="922" y="30"/>
                  </a:cubicBezTo>
                  <a:cubicBezTo>
                    <a:pt x="923" y="37"/>
                    <a:pt x="923" y="37"/>
                    <a:pt x="923" y="37"/>
                  </a:cubicBezTo>
                  <a:cubicBezTo>
                    <a:pt x="909" y="44"/>
                    <a:pt x="900" y="52"/>
                    <a:pt x="897" y="59"/>
                  </a:cubicBezTo>
                  <a:cubicBezTo>
                    <a:pt x="895" y="62"/>
                    <a:pt x="894" y="66"/>
                    <a:pt x="894" y="68"/>
                  </a:cubicBezTo>
                  <a:cubicBezTo>
                    <a:pt x="894" y="74"/>
                    <a:pt x="901" y="77"/>
                    <a:pt x="909" y="77"/>
                  </a:cubicBezTo>
                  <a:cubicBezTo>
                    <a:pt x="915" y="77"/>
                    <a:pt x="920" y="76"/>
                    <a:pt x="925" y="74"/>
                  </a:cubicBezTo>
                  <a:moveTo>
                    <a:pt x="830" y="108"/>
                  </a:moveTo>
                  <a:cubicBezTo>
                    <a:pt x="834" y="111"/>
                    <a:pt x="837" y="114"/>
                    <a:pt x="840" y="117"/>
                  </a:cubicBezTo>
                  <a:cubicBezTo>
                    <a:pt x="843" y="114"/>
                    <a:pt x="845" y="112"/>
                    <a:pt x="846" y="109"/>
                  </a:cubicBezTo>
                  <a:cubicBezTo>
                    <a:pt x="843" y="105"/>
                    <a:pt x="840" y="102"/>
                    <a:pt x="837" y="100"/>
                  </a:cubicBezTo>
                  <a:cubicBezTo>
                    <a:pt x="835" y="103"/>
                    <a:pt x="833" y="105"/>
                    <a:pt x="830" y="108"/>
                  </a:cubicBezTo>
                  <a:moveTo>
                    <a:pt x="820" y="75"/>
                  </a:moveTo>
                  <a:cubicBezTo>
                    <a:pt x="816" y="75"/>
                    <a:pt x="815" y="78"/>
                    <a:pt x="815" y="80"/>
                  </a:cubicBezTo>
                  <a:cubicBezTo>
                    <a:pt x="815" y="82"/>
                    <a:pt x="816" y="85"/>
                    <a:pt x="820" y="85"/>
                  </a:cubicBezTo>
                  <a:cubicBezTo>
                    <a:pt x="821" y="85"/>
                    <a:pt x="821" y="85"/>
                    <a:pt x="821" y="85"/>
                  </a:cubicBezTo>
                  <a:cubicBezTo>
                    <a:pt x="834" y="85"/>
                    <a:pt x="839" y="84"/>
                    <a:pt x="843" y="80"/>
                  </a:cubicBezTo>
                  <a:cubicBezTo>
                    <a:pt x="846" y="76"/>
                    <a:pt x="848" y="71"/>
                    <a:pt x="848" y="65"/>
                  </a:cubicBezTo>
                  <a:cubicBezTo>
                    <a:pt x="848" y="57"/>
                    <a:pt x="844" y="47"/>
                    <a:pt x="840" y="41"/>
                  </a:cubicBezTo>
                  <a:cubicBezTo>
                    <a:pt x="840" y="41"/>
                    <a:pt x="840" y="41"/>
                    <a:pt x="840" y="41"/>
                  </a:cubicBezTo>
                  <a:cubicBezTo>
                    <a:pt x="838" y="43"/>
                    <a:pt x="836" y="46"/>
                    <a:pt x="834" y="50"/>
                  </a:cubicBezTo>
                  <a:cubicBezTo>
                    <a:pt x="838" y="58"/>
                    <a:pt x="842" y="66"/>
                    <a:pt x="842" y="70"/>
                  </a:cubicBezTo>
                  <a:cubicBezTo>
                    <a:pt x="842" y="71"/>
                    <a:pt x="840" y="72"/>
                    <a:pt x="838" y="73"/>
                  </a:cubicBezTo>
                  <a:cubicBezTo>
                    <a:pt x="834" y="74"/>
                    <a:pt x="829" y="75"/>
                    <a:pt x="822" y="75"/>
                  </a:cubicBezTo>
                  <a:lnTo>
                    <a:pt x="820" y="75"/>
                  </a:lnTo>
                  <a:close/>
                  <a:moveTo>
                    <a:pt x="773" y="35"/>
                  </a:moveTo>
                  <a:cubicBezTo>
                    <a:pt x="776" y="38"/>
                    <a:pt x="779" y="40"/>
                    <a:pt x="782" y="43"/>
                  </a:cubicBezTo>
                  <a:cubicBezTo>
                    <a:pt x="785" y="41"/>
                    <a:pt x="787" y="38"/>
                    <a:pt x="789" y="35"/>
                  </a:cubicBezTo>
                  <a:cubicBezTo>
                    <a:pt x="786" y="32"/>
                    <a:pt x="783" y="29"/>
                    <a:pt x="779" y="27"/>
                  </a:cubicBezTo>
                  <a:cubicBezTo>
                    <a:pt x="777" y="29"/>
                    <a:pt x="775" y="32"/>
                    <a:pt x="773" y="35"/>
                  </a:cubicBezTo>
                  <a:moveTo>
                    <a:pt x="798" y="51"/>
                  </a:moveTo>
                  <a:cubicBezTo>
                    <a:pt x="796" y="54"/>
                    <a:pt x="794" y="57"/>
                    <a:pt x="792" y="60"/>
                  </a:cubicBezTo>
                  <a:cubicBezTo>
                    <a:pt x="794" y="63"/>
                    <a:pt x="796" y="67"/>
                    <a:pt x="799" y="73"/>
                  </a:cubicBezTo>
                  <a:cubicBezTo>
                    <a:pt x="801" y="80"/>
                    <a:pt x="801" y="83"/>
                    <a:pt x="801" y="86"/>
                  </a:cubicBezTo>
                  <a:cubicBezTo>
                    <a:pt x="801" y="89"/>
                    <a:pt x="799" y="92"/>
                    <a:pt x="796" y="94"/>
                  </a:cubicBezTo>
                  <a:cubicBezTo>
                    <a:pt x="791" y="98"/>
                    <a:pt x="783" y="101"/>
                    <a:pt x="776" y="101"/>
                  </a:cubicBezTo>
                  <a:cubicBezTo>
                    <a:pt x="770" y="101"/>
                    <a:pt x="764" y="99"/>
                    <a:pt x="761" y="96"/>
                  </a:cubicBezTo>
                  <a:cubicBezTo>
                    <a:pt x="758" y="93"/>
                    <a:pt x="756" y="89"/>
                    <a:pt x="756" y="82"/>
                  </a:cubicBezTo>
                  <a:cubicBezTo>
                    <a:pt x="756" y="78"/>
                    <a:pt x="757" y="72"/>
                    <a:pt x="760" y="67"/>
                  </a:cubicBezTo>
                  <a:cubicBezTo>
                    <a:pt x="757" y="65"/>
                    <a:pt x="757" y="65"/>
                    <a:pt x="757" y="65"/>
                  </a:cubicBezTo>
                  <a:cubicBezTo>
                    <a:pt x="753" y="71"/>
                    <a:pt x="750" y="78"/>
                    <a:pt x="750" y="89"/>
                  </a:cubicBezTo>
                  <a:cubicBezTo>
                    <a:pt x="750" y="103"/>
                    <a:pt x="760" y="113"/>
                    <a:pt x="775" y="113"/>
                  </a:cubicBezTo>
                  <a:cubicBezTo>
                    <a:pt x="784" y="113"/>
                    <a:pt x="796" y="107"/>
                    <a:pt x="802" y="100"/>
                  </a:cubicBezTo>
                  <a:cubicBezTo>
                    <a:pt x="804" y="97"/>
                    <a:pt x="807" y="89"/>
                    <a:pt x="807" y="81"/>
                  </a:cubicBezTo>
                  <a:cubicBezTo>
                    <a:pt x="807" y="81"/>
                    <a:pt x="807" y="81"/>
                    <a:pt x="807" y="81"/>
                  </a:cubicBezTo>
                  <a:cubicBezTo>
                    <a:pt x="810" y="84"/>
                    <a:pt x="814" y="85"/>
                    <a:pt x="819" y="85"/>
                  </a:cubicBezTo>
                  <a:cubicBezTo>
                    <a:pt x="820" y="85"/>
                    <a:pt x="820" y="85"/>
                    <a:pt x="820" y="85"/>
                  </a:cubicBezTo>
                  <a:cubicBezTo>
                    <a:pt x="820" y="75"/>
                    <a:pt x="820" y="75"/>
                    <a:pt x="820" y="75"/>
                  </a:cubicBezTo>
                  <a:cubicBezTo>
                    <a:pt x="819" y="75"/>
                    <a:pt x="819" y="75"/>
                    <a:pt x="819" y="75"/>
                  </a:cubicBezTo>
                  <a:cubicBezTo>
                    <a:pt x="811" y="75"/>
                    <a:pt x="807" y="74"/>
                    <a:pt x="805" y="66"/>
                  </a:cubicBezTo>
                  <a:cubicBezTo>
                    <a:pt x="803" y="61"/>
                    <a:pt x="801" y="57"/>
                    <a:pt x="798" y="51"/>
                  </a:cubicBezTo>
                  <a:close/>
                  <a:moveTo>
                    <a:pt x="652" y="75"/>
                  </a:moveTo>
                  <a:cubicBezTo>
                    <a:pt x="648" y="75"/>
                    <a:pt x="647" y="78"/>
                    <a:pt x="647" y="80"/>
                  </a:cubicBezTo>
                  <a:cubicBezTo>
                    <a:pt x="647" y="82"/>
                    <a:pt x="648" y="85"/>
                    <a:pt x="652" y="85"/>
                  </a:cubicBezTo>
                  <a:cubicBezTo>
                    <a:pt x="655" y="85"/>
                    <a:pt x="655" y="85"/>
                    <a:pt x="655" y="85"/>
                  </a:cubicBezTo>
                  <a:cubicBezTo>
                    <a:pt x="661" y="85"/>
                    <a:pt x="667" y="83"/>
                    <a:pt x="674" y="81"/>
                  </a:cubicBezTo>
                  <a:cubicBezTo>
                    <a:pt x="684" y="77"/>
                    <a:pt x="690" y="77"/>
                    <a:pt x="703" y="72"/>
                  </a:cubicBezTo>
                  <a:cubicBezTo>
                    <a:pt x="707" y="62"/>
                    <a:pt x="707" y="62"/>
                    <a:pt x="707" y="62"/>
                  </a:cubicBezTo>
                  <a:cubicBezTo>
                    <a:pt x="706" y="62"/>
                    <a:pt x="706" y="62"/>
                    <a:pt x="706" y="62"/>
                  </a:cubicBezTo>
                  <a:cubicBezTo>
                    <a:pt x="697" y="65"/>
                    <a:pt x="690" y="68"/>
                    <a:pt x="684" y="68"/>
                  </a:cubicBezTo>
                  <a:cubicBezTo>
                    <a:pt x="681" y="68"/>
                    <a:pt x="677" y="66"/>
                    <a:pt x="674" y="63"/>
                  </a:cubicBezTo>
                  <a:cubicBezTo>
                    <a:pt x="669" y="60"/>
                    <a:pt x="667" y="56"/>
                    <a:pt x="667" y="52"/>
                  </a:cubicBezTo>
                  <a:cubicBezTo>
                    <a:pt x="667" y="49"/>
                    <a:pt x="673" y="45"/>
                    <a:pt x="682" y="45"/>
                  </a:cubicBezTo>
                  <a:cubicBezTo>
                    <a:pt x="687" y="45"/>
                    <a:pt x="692" y="47"/>
                    <a:pt x="696" y="50"/>
                  </a:cubicBezTo>
                  <a:cubicBezTo>
                    <a:pt x="698" y="49"/>
                    <a:pt x="698" y="49"/>
                    <a:pt x="698" y="49"/>
                  </a:cubicBezTo>
                  <a:cubicBezTo>
                    <a:pt x="693" y="41"/>
                    <a:pt x="687" y="36"/>
                    <a:pt x="680" y="36"/>
                  </a:cubicBezTo>
                  <a:cubicBezTo>
                    <a:pt x="673" y="36"/>
                    <a:pt x="667" y="40"/>
                    <a:pt x="663" y="46"/>
                  </a:cubicBezTo>
                  <a:cubicBezTo>
                    <a:pt x="661" y="50"/>
                    <a:pt x="660" y="53"/>
                    <a:pt x="660" y="57"/>
                  </a:cubicBezTo>
                  <a:cubicBezTo>
                    <a:pt x="660" y="64"/>
                    <a:pt x="663" y="69"/>
                    <a:pt x="669" y="73"/>
                  </a:cubicBezTo>
                  <a:cubicBezTo>
                    <a:pt x="669" y="73"/>
                    <a:pt x="669" y="73"/>
                    <a:pt x="669" y="73"/>
                  </a:cubicBezTo>
                  <a:cubicBezTo>
                    <a:pt x="664" y="74"/>
                    <a:pt x="660" y="75"/>
                    <a:pt x="657" y="75"/>
                  </a:cubicBezTo>
                  <a:lnTo>
                    <a:pt x="652" y="75"/>
                  </a:lnTo>
                  <a:close/>
                  <a:moveTo>
                    <a:pt x="665" y="18"/>
                  </a:moveTo>
                  <a:cubicBezTo>
                    <a:pt x="668" y="21"/>
                    <a:pt x="671" y="24"/>
                    <a:pt x="674" y="27"/>
                  </a:cubicBezTo>
                  <a:cubicBezTo>
                    <a:pt x="677" y="24"/>
                    <a:pt x="679" y="22"/>
                    <a:pt x="681" y="19"/>
                  </a:cubicBezTo>
                  <a:cubicBezTo>
                    <a:pt x="678" y="16"/>
                    <a:pt x="675" y="13"/>
                    <a:pt x="671" y="10"/>
                  </a:cubicBezTo>
                  <a:cubicBezTo>
                    <a:pt x="669" y="13"/>
                    <a:pt x="667" y="16"/>
                    <a:pt x="665" y="18"/>
                  </a:cubicBezTo>
                  <a:moveTo>
                    <a:pt x="640" y="75"/>
                  </a:moveTo>
                  <a:cubicBezTo>
                    <a:pt x="634" y="75"/>
                    <a:pt x="630" y="75"/>
                    <a:pt x="625" y="73"/>
                  </a:cubicBezTo>
                  <a:cubicBezTo>
                    <a:pt x="620" y="72"/>
                    <a:pt x="616" y="70"/>
                    <a:pt x="616" y="66"/>
                  </a:cubicBezTo>
                  <a:cubicBezTo>
                    <a:pt x="616" y="62"/>
                    <a:pt x="621" y="58"/>
                    <a:pt x="625" y="58"/>
                  </a:cubicBezTo>
                  <a:cubicBezTo>
                    <a:pt x="628" y="58"/>
                    <a:pt x="631" y="60"/>
                    <a:pt x="634" y="63"/>
                  </a:cubicBezTo>
                  <a:cubicBezTo>
                    <a:pt x="637" y="66"/>
                    <a:pt x="639" y="70"/>
                    <a:pt x="640" y="75"/>
                  </a:cubicBezTo>
                  <a:moveTo>
                    <a:pt x="645" y="75"/>
                  </a:moveTo>
                  <a:cubicBezTo>
                    <a:pt x="643" y="58"/>
                    <a:pt x="635" y="48"/>
                    <a:pt x="628" y="48"/>
                  </a:cubicBezTo>
                  <a:cubicBezTo>
                    <a:pt x="623" y="48"/>
                    <a:pt x="618" y="51"/>
                    <a:pt x="615" y="56"/>
                  </a:cubicBezTo>
                  <a:cubicBezTo>
                    <a:pt x="613" y="59"/>
                    <a:pt x="611" y="63"/>
                    <a:pt x="611" y="68"/>
                  </a:cubicBezTo>
                  <a:cubicBezTo>
                    <a:pt x="611" y="80"/>
                    <a:pt x="620" y="85"/>
                    <a:pt x="636" y="85"/>
                  </a:cubicBezTo>
                  <a:cubicBezTo>
                    <a:pt x="640" y="85"/>
                    <a:pt x="640" y="85"/>
                    <a:pt x="640" y="85"/>
                  </a:cubicBezTo>
                  <a:cubicBezTo>
                    <a:pt x="639" y="89"/>
                    <a:pt x="636" y="92"/>
                    <a:pt x="632" y="96"/>
                  </a:cubicBezTo>
                  <a:cubicBezTo>
                    <a:pt x="626" y="103"/>
                    <a:pt x="618" y="107"/>
                    <a:pt x="610" y="107"/>
                  </a:cubicBezTo>
                  <a:cubicBezTo>
                    <a:pt x="605" y="107"/>
                    <a:pt x="601" y="106"/>
                    <a:pt x="598" y="104"/>
                  </a:cubicBezTo>
                  <a:cubicBezTo>
                    <a:pt x="597" y="107"/>
                    <a:pt x="597" y="107"/>
                    <a:pt x="597" y="107"/>
                  </a:cubicBezTo>
                  <a:cubicBezTo>
                    <a:pt x="605" y="112"/>
                    <a:pt x="613" y="115"/>
                    <a:pt x="620" y="115"/>
                  </a:cubicBezTo>
                  <a:cubicBezTo>
                    <a:pt x="624" y="115"/>
                    <a:pt x="633" y="111"/>
                    <a:pt x="639" y="101"/>
                  </a:cubicBezTo>
                  <a:cubicBezTo>
                    <a:pt x="643" y="96"/>
                    <a:pt x="645" y="90"/>
                    <a:pt x="645" y="85"/>
                  </a:cubicBezTo>
                  <a:cubicBezTo>
                    <a:pt x="652" y="85"/>
                    <a:pt x="652" y="85"/>
                    <a:pt x="652" y="85"/>
                  </a:cubicBezTo>
                  <a:cubicBezTo>
                    <a:pt x="652" y="75"/>
                    <a:pt x="652" y="75"/>
                    <a:pt x="652" y="75"/>
                  </a:cubicBezTo>
                  <a:lnTo>
                    <a:pt x="645" y="75"/>
                  </a:lnTo>
                  <a:close/>
                  <a:moveTo>
                    <a:pt x="585" y="43"/>
                  </a:moveTo>
                  <a:cubicBezTo>
                    <a:pt x="583" y="47"/>
                    <a:pt x="581" y="50"/>
                    <a:pt x="579" y="54"/>
                  </a:cubicBezTo>
                  <a:cubicBezTo>
                    <a:pt x="583" y="59"/>
                    <a:pt x="586" y="65"/>
                    <a:pt x="589" y="71"/>
                  </a:cubicBezTo>
                  <a:cubicBezTo>
                    <a:pt x="589" y="73"/>
                    <a:pt x="590" y="74"/>
                    <a:pt x="590" y="75"/>
                  </a:cubicBezTo>
                  <a:cubicBezTo>
                    <a:pt x="590" y="76"/>
                    <a:pt x="590" y="78"/>
                    <a:pt x="589" y="79"/>
                  </a:cubicBezTo>
                  <a:cubicBezTo>
                    <a:pt x="584" y="91"/>
                    <a:pt x="572" y="100"/>
                    <a:pt x="561" y="101"/>
                  </a:cubicBezTo>
                  <a:cubicBezTo>
                    <a:pt x="557" y="101"/>
                    <a:pt x="554" y="100"/>
                    <a:pt x="552" y="99"/>
                  </a:cubicBezTo>
                  <a:cubicBezTo>
                    <a:pt x="551" y="102"/>
                    <a:pt x="551" y="102"/>
                    <a:pt x="551" y="102"/>
                  </a:cubicBezTo>
                  <a:cubicBezTo>
                    <a:pt x="559" y="106"/>
                    <a:pt x="566" y="108"/>
                    <a:pt x="572" y="108"/>
                  </a:cubicBezTo>
                  <a:cubicBezTo>
                    <a:pt x="576" y="108"/>
                    <a:pt x="580" y="106"/>
                    <a:pt x="585" y="101"/>
                  </a:cubicBezTo>
                  <a:cubicBezTo>
                    <a:pt x="591" y="93"/>
                    <a:pt x="595" y="86"/>
                    <a:pt x="595" y="78"/>
                  </a:cubicBezTo>
                  <a:cubicBezTo>
                    <a:pt x="595" y="70"/>
                    <a:pt x="595" y="70"/>
                    <a:pt x="595" y="70"/>
                  </a:cubicBezTo>
                  <a:cubicBezTo>
                    <a:pt x="595" y="63"/>
                    <a:pt x="593" y="58"/>
                    <a:pt x="591" y="54"/>
                  </a:cubicBezTo>
                  <a:cubicBezTo>
                    <a:pt x="585" y="44"/>
                    <a:pt x="585" y="44"/>
                    <a:pt x="585" y="44"/>
                  </a:cubicBezTo>
                  <a:lnTo>
                    <a:pt x="585" y="43"/>
                  </a:lnTo>
                  <a:close/>
                  <a:moveTo>
                    <a:pt x="546" y="109"/>
                  </a:moveTo>
                  <a:cubicBezTo>
                    <a:pt x="543" y="105"/>
                    <a:pt x="541" y="102"/>
                    <a:pt x="537" y="100"/>
                  </a:cubicBezTo>
                  <a:cubicBezTo>
                    <a:pt x="535" y="102"/>
                    <a:pt x="533" y="105"/>
                    <a:pt x="531" y="108"/>
                  </a:cubicBezTo>
                  <a:cubicBezTo>
                    <a:pt x="534" y="110"/>
                    <a:pt x="537" y="113"/>
                    <a:pt x="540" y="116"/>
                  </a:cubicBezTo>
                  <a:cubicBezTo>
                    <a:pt x="543" y="114"/>
                    <a:pt x="544" y="112"/>
                    <a:pt x="546" y="109"/>
                  </a:cubicBezTo>
                  <a:moveTo>
                    <a:pt x="531" y="110"/>
                  </a:moveTo>
                  <a:cubicBezTo>
                    <a:pt x="528" y="106"/>
                    <a:pt x="525" y="104"/>
                    <a:pt x="522" y="101"/>
                  </a:cubicBezTo>
                  <a:cubicBezTo>
                    <a:pt x="520" y="103"/>
                    <a:pt x="518" y="106"/>
                    <a:pt x="516" y="109"/>
                  </a:cubicBezTo>
                  <a:cubicBezTo>
                    <a:pt x="519" y="111"/>
                    <a:pt x="522" y="114"/>
                    <a:pt x="525" y="117"/>
                  </a:cubicBezTo>
                  <a:cubicBezTo>
                    <a:pt x="527" y="115"/>
                    <a:pt x="529" y="113"/>
                    <a:pt x="531" y="110"/>
                  </a:cubicBezTo>
                  <a:moveTo>
                    <a:pt x="516" y="75"/>
                  </a:moveTo>
                  <a:cubicBezTo>
                    <a:pt x="511" y="75"/>
                    <a:pt x="510" y="78"/>
                    <a:pt x="510" y="80"/>
                  </a:cubicBezTo>
                  <a:cubicBezTo>
                    <a:pt x="510" y="82"/>
                    <a:pt x="511" y="85"/>
                    <a:pt x="516" y="85"/>
                  </a:cubicBezTo>
                  <a:cubicBezTo>
                    <a:pt x="517" y="85"/>
                    <a:pt x="517" y="85"/>
                    <a:pt x="517" y="85"/>
                  </a:cubicBezTo>
                  <a:cubicBezTo>
                    <a:pt x="529" y="85"/>
                    <a:pt x="535" y="84"/>
                    <a:pt x="538" y="80"/>
                  </a:cubicBezTo>
                  <a:cubicBezTo>
                    <a:pt x="541" y="76"/>
                    <a:pt x="544" y="71"/>
                    <a:pt x="544" y="65"/>
                  </a:cubicBezTo>
                  <a:cubicBezTo>
                    <a:pt x="544" y="57"/>
                    <a:pt x="539" y="47"/>
                    <a:pt x="536" y="41"/>
                  </a:cubicBezTo>
                  <a:cubicBezTo>
                    <a:pt x="535" y="41"/>
                    <a:pt x="535" y="41"/>
                    <a:pt x="535" y="41"/>
                  </a:cubicBezTo>
                  <a:cubicBezTo>
                    <a:pt x="533" y="43"/>
                    <a:pt x="531" y="46"/>
                    <a:pt x="529" y="50"/>
                  </a:cubicBezTo>
                  <a:cubicBezTo>
                    <a:pt x="534" y="58"/>
                    <a:pt x="537" y="66"/>
                    <a:pt x="537" y="70"/>
                  </a:cubicBezTo>
                  <a:cubicBezTo>
                    <a:pt x="537" y="71"/>
                    <a:pt x="536" y="72"/>
                    <a:pt x="533" y="73"/>
                  </a:cubicBezTo>
                  <a:cubicBezTo>
                    <a:pt x="529" y="74"/>
                    <a:pt x="524" y="75"/>
                    <a:pt x="517" y="75"/>
                  </a:cubicBezTo>
                  <a:lnTo>
                    <a:pt x="516" y="75"/>
                  </a:lnTo>
                  <a:close/>
                  <a:moveTo>
                    <a:pt x="503" y="75"/>
                  </a:moveTo>
                  <a:cubicBezTo>
                    <a:pt x="498" y="75"/>
                    <a:pt x="493" y="75"/>
                    <a:pt x="489" y="73"/>
                  </a:cubicBezTo>
                  <a:cubicBezTo>
                    <a:pt x="484" y="72"/>
                    <a:pt x="480" y="70"/>
                    <a:pt x="480" y="66"/>
                  </a:cubicBezTo>
                  <a:cubicBezTo>
                    <a:pt x="480" y="62"/>
                    <a:pt x="484" y="58"/>
                    <a:pt x="489" y="58"/>
                  </a:cubicBezTo>
                  <a:cubicBezTo>
                    <a:pt x="492" y="58"/>
                    <a:pt x="495" y="60"/>
                    <a:pt x="497" y="63"/>
                  </a:cubicBezTo>
                  <a:cubicBezTo>
                    <a:pt x="500" y="66"/>
                    <a:pt x="502" y="70"/>
                    <a:pt x="503" y="75"/>
                  </a:cubicBezTo>
                  <a:moveTo>
                    <a:pt x="509" y="75"/>
                  </a:moveTo>
                  <a:cubicBezTo>
                    <a:pt x="506" y="58"/>
                    <a:pt x="499" y="48"/>
                    <a:pt x="491" y="48"/>
                  </a:cubicBezTo>
                  <a:cubicBezTo>
                    <a:pt x="486" y="48"/>
                    <a:pt x="482" y="51"/>
                    <a:pt x="479" y="56"/>
                  </a:cubicBezTo>
                  <a:cubicBezTo>
                    <a:pt x="477" y="59"/>
                    <a:pt x="475" y="63"/>
                    <a:pt x="475" y="68"/>
                  </a:cubicBezTo>
                  <a:cubicBezTo>
                    <a:pt x="475" y="80"/>
                    <a:pt x="483" y="85"/>
                    <a:pt x="500" y="85"/>
                  </a:cubicBezTo>
                  <a:cubicBezTo>
                    <a:pt x="503" y="85"/>
                    <a:pt x="503" y="85"/>
                    <a:pt x="503" y="85"/>
                  </a:cubicBezTo>
                  <a:cubicBezTo>
                    <a:pt x="502" y="89"/>
                    <a:pt x="500" y="92"/>
                    <a:pt x="496" y="96"/>
                  </a:cubicBezTo>
                  <a:cubicBezTo>
                    <a:pt x="489" y="103"/>
                    <a:pt x="482" y="107"/>
                    <a:pt x="474" y="107"/>
                  </a:cubicBezTo>
                  <a:cubicBezTo>
                    <a:pt x="469" y="107"/>
                    <a:pt x="465" y="106"/>
                    <a:pt x="462" y="104"/>
                  </a:cubicBezTo>
                  <a:cubicBezTo>
                    <a:pt x="461" y="107"/>
                    <a:pt x="461" y="107"/>
                    <a:pt x="461" y="107"/>
                  </a:cubicBezTo>
                  <a:cubicBezTo>
                    <a:pt x="468" y="112"/>
                    <a:pt x="476" y="115"/>
                    <a:pt x="484" y="115"/>
                  </a:cubicBezTo>
                  <a:cubicBezTo>
                    <a:pt x="488" y="115"/>
                    <a:pt x="497" y="111"/>
                    <a:pt x="503" y="101"/>
                  </a:cubicBezTo>
                  <a:cubicBezTo>
                    <a:pt x="506" y="96"/>
                    <a:pt x="509" y="90"/>
                    <a:pt x="509" y="85"/>
                  </a:cubicBezTo>
                  <a:cubicBezTo>
                    <a:pt x="516" y="85"/>
                    <a:pt x="516" y="85"/>
                    <a:pt x="516" y="85"/>
                  </a:cubicBezTo>
                  <a:cubicBezTo>
                    <a:pt x="516" y="75"/>
                    <a:pt x="516" y="75"/>
                    <a:pt x="516" y="75"/>
                  </a:cubicBezTo>
                  <a:lnTo>
                    <a:pt x="509" y="75"/>
                  </a:lnTo>
                  <a:close/>
                  <a:moveTo>
                    <a:pt x="420" y="21"/>
                  </a:moveTo>
                  <a:cubicBezTo>
                    <a:pt x="423" y="24"/>
                    <a:pt x="426" y="26"/>
                    <a:pt x="429" y="29"/>
                  </a:cubicBezTo>
                  <a:cubicBezTo>
                    <a:pt x="432" y="27"/>
                    <a:pt x="434" y="24"/>
                    <a:pt x="436" y="21"/>
                  </a:cubicBezTo>
                  <a:cubicBezTo>
                    <a:pt x="433" y="18"/>
                    <a:pt x="430" y="15"/>
                    <a:pt x="426" y="13"/>
                  </a:cubicBezTo>
                  <a:cubicBezTo>
                    <a:pt x="424" y="15"/>
                    <a:pt x="422" y="18"/>
                    <a:pt x="420" y="21"/>
                  </a:cubicBezTo>
                  <a:moveTo>
                    <a:pt x="448" y="39"/>
                  </a:moveTo>
                  <a:cubicBezTo>
                    <a:pt x="445" y="42"/>
                    <a:pt x="443" y="45"/>
                    <a:pt x="441" y="49"/>
                  </a:cubicBezTo>
                  <a:cubicBezTo>
                    <a:pt x="444" y="53"/>
                    <a:pt x="446" y="58"/>
                    <a:pt x="448" y="65"/>
                  </a:cubicBezTo>
                  <a:cubicBezTo>
                    <a:pt x="449" y="69"/>
                    <a:pt x="451" y="73"/>
                    <a:pt x="451" y="79"/>
                  </a:cubicBezTo>
                  <a:cubicBezTo>
                    <a:pt x="451" y="80"/>
                    <a:pt x="449" y="83"/>
                    <a:pt x="445" y="85"/>
                  </a:cubicBezTo>
                  <a:cubicBezTo>
                    <a:pt x="440" y="89"/>
                    <a:pt x="432" y="92"/>
                    <a:pt x="426" y="92"/>
                  </a:cubicBezTo>
                  <a:cubicBezTo>
                    <a:pt x="420" y="92"/>
                    <a:pt x="414" y="90"/>
                    <a:pt x="411" y="87"/>
                  </a:cubicBezTo>
                  <a:cubicBezTo>
                    <a:pt x="407" y="84"/>
                    <a:pt x="405" y="80"/>
                    <a:pt x="405" y="73"/>
                  </a:cubicBezTo>
                  <a:cubicBezTo>
                    <a:pt x="405" y="69"/>
                    <a:pt x="407" y="63"/>
                    <a:pt x="410" y="58"/>
                  </a:cubicBezTo>
                  <a:cubicBezTo>
                    <a:pt x="407" y="56"/>
                    <a:pt x="407" y="56"/>
                    <a:pt x="407" y="56"/>
                  </a:cubicBezTo>
                  <a:cubicBezTo>
                    <a:pt x="403" y="62"/>
                    <a:pt x="400" y="70"/>
                    <a:pt x="400" y="80"/>
                  </a:cubicBezTo>
                  <a:cubicBezTo>
                    <a:pt x="400" y="94"/>
                    <a:pt x="409" y="104"/>
                    <a:pt x="424" y="104"/>
                  </a:cubicBezTo>
                  <a:cubicBezTo>
                    <a:pt x="434" y="104"/>
                    <a:pt x="444" y="99"/>
                    <a:pt x="451" y="92"/>
                  </a:cubicBezTo>
                  <a:cubicBezTo>
                    <a:pt x="454" y="88"/>
                    <a:pt x="457" y="79"/>
                    <a:pt x="457" y="71"/>
                  </a:cubicBezTo>
                  <a:cubicBezTo>
                    <a:pt x="457" y="59"/>
                    <a:pt x="454" y="49"/>
                    <a:pt x="448" y="39"/>
                  </a:cubicBezTo>
                  <a:close/>
                  <a:moveTo>
                    <a:pt x="318" y="126"/>
                  </a:moveTo>
                  <a:cubicBezTo>
                    <a:pt x="315" y="122"/>
                    <a:pt x="312" y="119"/>
                    <a:pt x="309" y="117"/>
                  </a:cubicBezTo>
                  <a:cubicBezTo>
                    <a:pt x="307" y="119"/>
                    <a:pt x="305" y="122"/>
                    <a:pt x="303" y="125"/>
                  </a:cubicBezTo>
                  <a:cubicBezTo>
                    <a:pt x="306" y="127"/>
                    <a:pt x="309" y="130"/>
                    <a:pt x="312" y="133"/>
                  </a:cubicBezTo>
                  <a:cubicBezTo>
                    <a:pt x="314" y="131"/>
                    <a:pt x="316" y="129"/>
                    <a:pt x="318" y="126"/>
                  </a:cubicBezTo>
                  <a:moveTo>
                    <a:pt x="334" y="124"/>
                  </a:moveTo>
                  <a:cubicBezTo>
                    <a:pt x="330" y="121"/>
                    <a:pt x="328" y="118"/>
                    <a:pt x="324" y="116"/>
                  </a:cubicBezTo>
                  <a:cubicBezTo>
                    <a:pt x="322" y="118"/>
                    <a:pt x="320" y="121"/>
                    <a:pt x="318" y="123"/>
                  </a:cubicBezTo>
                  <a:cubicBezTo>
                    <a:pt x="321" y="126"/>
                    <a:pt x="324" y="129"/>
                    <a:pt x="327" y="132"/>
                  </a:cubicBezTo>
                  <a:cubicBezTo>
                    <a:pt x="330" y="130"/>
                    <a:pt x="331" y="128"/>
                    <a:pt x="334" y="124"/>
                  </a:cubicBezTo>
                  <a:moveTo>
                    <a:pt x="342" y="49"/>
                  </a:moveTo>
                  <a:cubicBezTo>
                    <a:pt x="340" y="49"/>
                    <a:pt x="338" y="49"/>
                    <a:pt x="336" y="49"/>
                  </a:cubicBezTo>
                  <a:cubicBezTo>
                    <a:pt x="328" y="49"/>
                    <a:pt x="321" y="46"/>
                    <a:pt x="321" y="42"/>
                  </a:cubicBezTo>
                  <a:cubicBezTo>
                    <a:pt x="321" y="39"/>
                    <a:pt x="325" y="35"/>
                    <a:pt x="330" y="35"/>
                  </a:cubicBezTo>
                  <a:cubicBezTo>
                    <a:pt x="335" y="35"/>
                    <a:pt x="339" y="40"/>
                    <a:pt x="342" y="49"/>
                  </a:cubicBezTo>
                  <a:moveTo>
                    <a:pt x="344" y="60"/>
                  </a:moveTo>
                  <a:cubicBezTo>
                    <a:pt x="344" y="64"/>
                    <a:pt x="337" y="67"/>
                    <a:pt x="324" y="68"/>
                  </a:cubicBezTo>
                  <a:cubicBezTo>
                    <a:pt x="320" y="77"/>
                    <a:pt x="320" y="77"/>
                    <a:pt x="320" y="77"/>
                  </a:cubicBezTo>
                  <a:cubicBezTo>
                    <a:pt x="320" y="77"/>
                    <a:pt x="320" y="77"/>
                    <a:pt x="320" y="77"/>
                  </a:cubicBezTo>
                  <a:cubicBezTo>
                    <a:pt x="334" y="77"/>
                    <a:pt x="349" y="80"/>
                    <a:pt x="349" y="83"/>
                  </a:cubicBezTo>
                  <a:cubicBezTo>
                    <a:pt x="346" y="86"/>
                    <a:pt x="343" y="88"/>
                    <a:pt x="338" y="91"/>
                  </a:cubicBezTo>
                  <a:cubicBezTo>
                    <a:pt x="331" y="95"/>
                    <a:pt x="325" y="97"/>
                    <a:pt x="315" y="97"/>
                  </a:cubicBezTo>
                  <a:cubicBezTo>
                    <a:pt x="307" y="97"/>
                    <a:pt x="301" y="94"/>
                    <a:pt x="296" y="88"/>
                  </a:cubicBezTo>
                  <a:cubicBezTo>
                    <a:pt x="293" y="83"/>
                    <a:pt x="291" y="78"/>
                    <a:pt x="291" y="72"/>
                  </a:cubicBezTo>
                  <a:cubicBezTo>
                    <a:pt x="291" y="67"/>
                    <a:pt x="292" y="61"/>
                    <a:pt x="295" y="55"/>
                  </a:cubicBezTo>
                  <a:cubicBezTo>
                    <a:pt x="291" y="54"/>
                    <a:pt x="291" y="54"/>
                    <a:pt x="291" y="54"/>
                  </a:cubicBezTo>
                  <a:cubicBezTo>
                    <a:pt x="288" y="62"/>
                    <a:pt x="286" y="70"/>
                    <a:pt x="286" y="79"/>
                  </a:cubicBezTo>
                  <a:cubicBezTo>
                    <a:pt x="286" y="88"/>
                    <a:pt x="289" y="95"/>
                    <a:pt x="294" y="101"/>
                  </a:cubicBezTo>
                  <a:cubicBezTo>
                    <a:pt x="299" y="105"/>
                    <a:pt x="306" y="108"/>
                    <a:pt x="314" y="108"/>
                  </a:cubicBezTo>
                  <a:cubicBezTo>
                    <a:pt x="325" y="108"/>
                    <a:pt x="333" y="105"/>
                    <a:pt x="342" y="100"/>
                  </a:cubicBezTo>
                  <a:cubicBezTo>
                    <a:pt x="346" y="97"/>
                    <a:pt x="350" y="93"/>
                    <a:pt x="351" y="90"/>
                  </a:cubicBezTo>
                  <a:cubicBezTo>
                    <a:pt x="353" y="87"/>
                    <a:pt x="354" y="84"/>
                    <a:pt x="354" y="81"/>
                  </a:cubicBezTo>
                  <a:cubicBezTo>
                    <a:pt x="354" y="75"/>
                    <a:pt x="353" y="73"/>
                    <a:pt x="345" y="71"/>
                  </a:cubicBezTo>
                  <a:cubicBezTo>
                    <a:pt x="347" y="67"/>
                    <a:pt x="349" y="63"/>
                    <a:pt x="349" y="59"/>
                  </a:cubicBezTo>
                  <a:cubicBezTo>
                    <a:pt x="349" y="52"/>
                    <a:pt x="348" y="45"/>
                    <a:pt x="346" y="40"/>
                  </a:cubicBezTo>
                  <a:cubicBezTo>
                    <a:pt x="342" y="31"/>
                    <a:pt x="337" y="25"/>
                    <a:pt x="331" y="25"/>
                  </a:cubicBezTo>
                  <a:cubicBezTo>
                    <a:pt x="328" y="25"/>
                    <a:pt x="325" y="27"/>
                    <a:pt x="322" y="30"/>
                  </a:cubicBezTo>
                  <a:cubicBezTo>
                    <a:pt x="318" y="34"/>
                    <a:pt x="316" y="40"/>
                    <a:pt x="316" y="45"/>
                  </a:cubicBezTo>
                  <a:cubicBezTo>
                    <a:pt x="316" y="47"/>
                    <a:pt x="316" y="49"/>
                    <a:pt x="317" y="51"/>
                  </a:cubicBezTo>
                  <a:cubicBezTo>
                    <a:pt x="320" y="56"/>
                    <a:pt x="326" y="59"/>
                    <a:pt x="335" y="59"/>
                  </a:cubicBezTo>
                  <a:cubicBezTo>
                    <a:pt x="338" y="59"/>
                    <a:pt x="341" y="58"/>
                    <a:pt x="343" y="58"/>
                  </a:cubicBezTo>
                  <a:cubicBezTo>
                    <a:pt x="343" y="59"/>
                    <a:pt x="344" y="60"/>
                    <a:pt x="344" y="60"/>
                  </a:cubicBezTo>
                  <a:moveTo>
                    <a:pt x="320" y="9"/>
                  </a:moveTo>
                  <a:cubicBezTo>
                    <a:pt x="324" y="12"/>
                    <a:pt x="327" y="14"/>
                    <a:pt x="330" y="17"/>
                  </a:cubicBezTo>
                  <a:cubicBezTo>
                    <a:pt x="333" y="15"/>
                    <a:pt x="335" y="12"/>
                    <a:pt x="337" y="9"/>
                  </a:cubicBezTo>
                  <a:cubicBezTo>
                    <a:pt x="333" y="6"/>
                    <a:pt x="330" y="3"/>
                    <a:pt x="327" y="1"/>
                  </a:cubicBezTo>
                  <a:cubicBezTo>
                    <a:pt x="325" y="3"/>
                    <a:pt x="323" y="6"/>
                    <a:pt x="320" y="9"/>
                  </a:cubicBezTo>
                  <a:moveTo>
                    <a:pt x="231" y="87"/>
                  </a:moveTo>
                  <a:cubicBezTo>
                    <a:pt x="236" y="82"/>
                    <a:pt x="238" y="78"/>
                    <a:pt x="238" y="74"/>
                  </a:cubicBezTo>
                  <a:cubicBezTo>
                    <a:pt x="239" y="70"/>
                    <a:pt x="239" y="66"/>
                    <a:pt x="239" y="61"/>
                  </a:cubicBezTo>
                  <a:cubicBezTo>
                    <a:pt x="239" y="42"/>
                    <a:pt x="238" y="22"/>
                    <a:pt x="237" y="4"/>
                  </a:cubicBezTo>
                  <a:cubicBezTo>
                    <a:pt x="236" y="4"/>
                    <a:pt x="236" y="4"/>
                    <a:pt x="236" y="4"/>
                  </a:cubicBezTo>
                  <a:cubicBezTo>
                    <a:pt x="233" y="6"/>
                    <a:pt x="230" y="10"/>
                    <a:pt x="228" y="13"/>
                  </a:cubicBezTo>
                  <a:cubicBezTo>
                    <a:pt x="229" y="26"/>
                    <a:pt x="231" y="48"/>
                    <a:pt x="231" y="62"/>
                  </a:cubicBezTo>
                  <a:cubicBezTo>
                    <a:pt x="231" y="70"/>
                    <a:pt x="231" y="70"/>
                    <a:pt x="231" y="70"/>
                  </a:cubicBezTo>
                  <a:cubicBezTo>
                    <a:pt x="231" y="76"/>
                    <a:pt x="231" y="81"/>
                    <a:pt x="230" y="86"/>
                  </a:cubicBezTo>
                  <a:lnTo>
                    <a:pt x="231" y="87"/>
                  </a:lnTo>
                  <a:close/>
                  <a:moveTo>
                    <a:pt x="190" y="75"/>
                  </a:moveTo>
                  <a:cubicBezTo>
                    <a:pt x="186" y="75"/>
                    <a:pt x="185" y="78"/>
                    <a:pt x="185" y="80"/>
                  </a:cubicBezTo>
                  <a:cubicBezTo>
                    <a:pt x="185" y="82"/>
                    <a:pt x="186" y="85"/>
                    <a:pt x="190" y="85"/>
                  </a:cubicBezTo>
                  <a:cubicBezTo>
                    <a:pt x="192" y="85"/>
                    <a:pt x="192" y="85"/>
                    <a:pt x="192" y="85"/>
                  </a:cubicBezTo>
                  <a:cubicBezTo>
                    <a:pt x="195" y="85"/>
                    <a:pt x="199" y="84"/>
                    <a:pt x="202" y="83"/>
                  </a:cubicBezTo>
                  <a:cubicBezTo>
                    <a:pt x="205" y="81"/>
                    <a:pt x="207" y="77"/>
                    <a:pt x="209" y="73"/>
                  </a:cubicBezTo>
                  <a:cubicBezTo>
                    <a:pt x="211" y="68"/>
                    <a:pt x="212" y="62"/>
                    <a:pt x="212" y="53"/>
                  </a:cubicBezTo>
                  <a:cubicBezTo>
                    <a:pt x="212" y="44"/>
                    <a:pt x="211" y="35"/>
                    <a:pt x="211" y="25"/>
                  </a:cubicBezTo>
                  <a:cubicBezTo>
                    <a:pt x="213" y="24"/>
                    <a:pt x="215" y="23"/>
                    <a:pt x="216" y="21"/>
                  </a:cubicBezTo>
                  <a:cubicBezTo>
                    <a:pt x="212" y="14"/>
                    <a:pt x="210" y="8"/>
                    <a:pt x="210" y="3"/>
                  </a:cubicBezTo>
                  <a:cubicBezTo>
                    <a:pt x="209" y="2"/>
                    <a:pt x="209" y="2"/>
                    <a:pt x="209" y="2"/>
                  </a:cubicBezTo>
                  <a:cubicBezTo>
                    <a:pt x="207" y="4"/>
                    <a:pt x="206" y="5"/>
                    <a:pt x="205" y="7"/>
                  </a:cubicBezTo>
                  <a:cubicBezTo>
                    <a:pt x="203" y="9"/>
                    <a:pt x="202" y="10"/>
                    <a:pt x="202" y="12"/>
                  </a:cubicBezTo>
                  <a:cubicBezTo>
                    <a:pt x="202" y="15"/>
                    <a:pt x="203" y="19"/>
                    <a:pt x="203" y="22"/>
                  </a:cubicBezTo>
                  <a:cubicBezTo>
                    <a:pt x="204" y="37"/>
                    <a:pt x="205" y="51"/>
                    <a:pt x="205" y="64"/>
                  </a:cubicBezTo>
                  <a:cubicBezTo>
                    <a:pt x="205" y="68"/>
                    <a:pt x="204" y="71"/>
                    <a:pt x="201" y="73"/>
                  </a:cubicBezTo>
                  <a:cubicBezTo>
                    <a:pt x="198" y="74"/>
                    <a:pt x="195" y="75"/>
                    <a:pt x="192" y="75"/>
                  </a:cubicBezTo>
                  <a:lnTo>
                    <a:pt x="190" y="75"/>
                  </a:lnTo>
                  <a:close/>
                  <a:moveTo>
                    <a:pt x="154" y="75"/>
                  </a:moveTo>
                  <a:cubicBezTo>
                    <a:pt x="150" y="75"/>
                    <a:pt x="149" y="78"/>
                    <a:pt x="149" y="80"/>
                  </a:cubicBezTo>
                  <a:cubicBezTo>
                    <a:pt x="149" y="82"/>
                    <a:pt x="150" y="85"/>
                    <a:pt x="154" y="85"/>
                  </a:cubicBezTo>
                  <a:cubicBezTo>
                    <a:pt x="156" y="85"/>
                    <a:pt x="156" y="85"/>
                    <a:pt x="156" y="85"/>
                  </a:cubicBezTo>
                  <a:cubicBezTo>
                    <a:pt x="163" y="85"/>
                    <a:pt x="169" y="82"/>
                    <a:pt x="172" y="77"/>
                  </a:cubicBezTo>
                  <a:cubicBezTo>
                    <a:pt x="172" y="77"/>
                    <a:pt x="172" y="77"/>
                    <a:pt x="172" y="77"/>
                  </a:cubicBezTo>
                  <a:cubicBezTo>
                    <a:pt x="175" y="83"/>
                    <a:pt x="181" y="85"/>
                    <a:pt x="189" y="85"/>
                  </a:cubicBezTo>
                  <a:cubicBezTo>
                    <a:pt x="190" y="85"/>
                    <a:pt x="190" y="85"/>
                    <a:pt x="190" y="85"/>
                  </a:cubicBezTo>
                  <a:cubicBezTo>
                    <a:pt x="190" y="75"/>
                    <a:pt x="190" y="75"/>
                    <a:pt x="190" y="75"/>
                  </a:cubicBezTo>
                  <a:cubicBezTo>
                    <a:pt x="189" y="75"/>
                    <a:pt x="189" y="75"/>
                    <a:pt x="189" y="75"/>
                  </a:cubicBezTo>
                  <a:cubicBezTo>
                    <a:pt x="185" y="75"/>
                    <a:pt x="182" y="74"/>
                    <a:pt x="179" y="71"/>
                  </a:cubicBezTo>
                  <a:cubicBezTo>
                    <a:pt x="177" y="70"/>
                    <a:pt x="176" y="68"/>
                    <a:pt x="176" y="65"/>
                  </a:cubicBezTo>
                  <a:cubicBezTo>
                    <a:pt x="176" y="63"/>
                    <a:pt x="177" y="60"/>
                    <a:pt x="178" y="56"/>
                  </a:cubicBezTo>
                  <a:cubicBezTo>
                    <a:pt x="178" y="55"/>
                    <a:pt x="178" y="55"/>
                    <a:pt x="178" y="55"/>
                  </a:cubicBezTo>
                  <a:cubicBezTo>
                    <a:pt x="172" y="59"/>
                    <a:pt x="172" y="59"/>
                    <a:pt x="172" y="59"/>
                  </a:cubicBezTo>
                  <a:cubicBezTo>
                    <a:pt x="170" y="68"/>
                    <a:pt x="170" y="68"/>
                    <a:pt x="170" y="68"/>
                  </a:cubicBezTo>
                  <a:cubicBezTo>
                    <a:pt x="169" y="72"/>
                    <a:pt x="162" y="75"/>
                    <a:pt x="156" y="75"/>
                  </a:cubicBezTo>
                  <a:lnTo>
                    <a:pt x="154" y="75"/>
                  </a:lnTo>
                  <a:close/>
                  <a:moveTo>
                    <a:pt x="164" y="34"/>
                  </a:moveTo>
                  <a:cubicBezTo>
                    <a:pt x="167" y="37"/>
                    <a:pt x="170" y="40"/>
                    <a:pt x="173" y="43"/>
                  </a:cubicBezTo>
                  <a:cubicBezTo>
                    <a:pt x="176" y="40"/>
                    <a:pt x="178" y="38"/>
                    <a:pt x="180" y="35"/>
                  </a:cubicBezTo>
                  <a:cubicBezTo>
                    <a:pt x="177" y="32"/>
                    <a:pt x="173" y="29"/>
                    <a:pt x="170" y="26"/>
                  </a:cubicBezTo>
                  <a:cubicBezTo>
                    <a:pt x="168" y="29"/>
                    <a:pt x="166" y="32"/>
                    <a:pt x="164" y="34"/>
                  </a:cubicBezTo>
                  <a:moveTo>
                    <a:pt x="128" y="70"/>
                  </a:moveTo>
                  <a:cubicBezTo>
                    <a:pt x="121" y="68"/>
                    <a:pt x="118" y="64"/>
                    <a:pt x="117" y="60"/>
                  </a:cubicBezTo>
                  <a:cubicBezTo>
                    <a:pt x="118" y="54"/>
                    <a:pt x="124" y="46"/>
                    <a:pt x="130" y="46"/>
                  </a:cubicBezTo>
                  <a:cubicBezTo>
                    <a:pt x="134" y="46"/>
                    <a:pt x="136" y="49"/>
                    <a:pt x="138" y="53"/>
                  </a:cubicBezTo>
                  <a:cubicBezTo>
                    <a:pt x="139" y="55"/>
                    <a:pt x="140" y="58"/>
                    <a:pt x="140" y="61"/>
                  </a:cubicBezTo>
                  <a:cubicBezTo>
                    <a:pt x="140" y="64"/>
                    <a:pt x="133" y="69"/>
                    <a:pt x="128" y="70"/>
                  </a:cubicBezTo>
                  <a:moveTo>
                    <a:pt x="101" y="75"/>
                  </a:moveTo>
                  <a:cubicBezTo>
                    <a:pt x="97" y="75"/>
                    <a:pt x="96" y="78"/>
                    <a:pt x="96" y="80"/>
                  </a:cubicBezTo>
                  <a:cubicBezTo>
                    <a:pt x="96" y="82"/>
                    <a:pt x="97" y="85"/>
                    <a:pt x="101" y="85"/>
                  </a:cubicBezTo>
                  <a:cubicBezTo>
                    <a:pt x="103" y="85"/>
                    <a:pt x="103" y="85"/>
                    <a:pt x="103" y="85"/>
                  </a:cubicBezTo>
                  <a:cubicBezTo>
                    <a:pt x="108" y="85"/>
                    <a:pt x="116" y="83"/>
                    <a:pt x="126" y="80"/>
                  </a:cubicBezTo>
                  <a:cubicBezTo>
                    <a:pt x="136" y="83"/>
                    <a:pt x="144" y="85"/>
                    <a:pt x="152" y="85"/>
                  </a:cubicBezTo>
                  <a:cubicBezTo>
                    <a:pt x="154" y="85"/>
                    <a:pt x="154" y="85"/>
                    <a:pt x="154" y="85"/>
                  </a:cubicBezTo>
                  <a:cubicBezTo>
                    <a:pt x="154" y="75"/>
                    <a:pt x="154" y="75"/>
                    <a:pt x="154" y="75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46" y="75"/>
                    <a:pt x="142" y="74"/>
                    <a:pt x="139" y="73"/>
                  </a:cubicBezTo>
                  <a:cubicBezTo>
                    <a:pt x="142" y="68"/>
                    <a:pt x="145" y="62"/>
                    <a:pt x="145" y="55"/>
                  </a:cubicBezTo>
                  <a:cubicBezTo>
                    <a:pt x="145" y="51"/>
                    <a:pt x="143" y="47"/>
                    <a:pt x="142" y="43"/>
                  </a:cubicBezTo>
                  <a:cubicBezTo>
                    <a:pt x="139" y="37"/>
                    <a:pt x="135" y="34"/>
                    <a:pt x="132" y="34"/>
                  </a:cubicBezTo>
                  <a:cubicBezTo>
                    <a:pt x="129" y="34"/>
                    <a:pt x="124" y="37"/>
                    <a:pt x="120" y="42"/>
                  </a:cubicBezTo>
                  <a:cubicBezTo>
                    <a:pt x="115" y="47"/>
                    <a:pt x="113" y="54"/>
                    <a:pt x="113" y="61"/>
                  </a:cubicBezTo>
                  <a:cubicBezTo>
                    <a:pt x="113" y="64"/>
                    <a:pt x="113" y="68"/>
                    <a:pt x="116" y="73"/>
                  </a:cubicBezTo>
                  <a:cubicBezTo>
                    <a:pt x="112" y="74"/>
                    <a:pt x="107" y="75"/>
                    <a:pt x="103" y="75"/>
                  </a:cubicBezTo>
                  <a:lnTo>
                    <a:pt x="101" y="75"/>
                  </a:lnTo>
                  <a:close/>
                  <a:moveTo>
                    <a:pt x="128" y="18"/>
                  </a:moveTo>
                  <a:cubicBezTo>
                    <a:pt x="125" y="14"/>
                    <a:pt x="122" y="12"/>
                    <a:pt x="119" y="9"/>
                  </a:cubicBezTo>
                  <a:cubicBezTo>
                    <a:pt x="117" y="11"/>
                    <a:pt x="114" y="14"/>
                    <a:pt x="112" y="17"/>
                  </a:cubicBezTo>
                  <a:cubicBezTo>
                    <a:pt x="115" y="19"/>
                    <a:pt x="118" y="22"/>
                    <a:pt x="122" y="25"/>
                  </a:cubicBezTo>
                  <a:cubicBezTo>
                    <a:pt x="124" y="23"/>
                    <a:pt x="125" y="21"/>
                    <a:pt x="128" y="18"/>
                  </a:cubicBezTo>
                  <a:moveTo>
                    <a:pt x="143" y="17"/>
                  </a:moveTo>
                  <a:cubicBezTo>
                    <a:pt x="140" y="13"/>
                    <a:pt x="137" y="11"/>
                    <a:pt x="134" y="8"/>
                  </a:cubicBezTo>
                  <a:cubicBezTo>
                    <a:pt x="132" y="10"/>
                    <a:pt x="130" y="13"/>
                    <a:pt x="128" y="16"/>
                  </a:cubicBezTo>
                  <a:cubicBezTo>
                    <a:pt x="131" y="18"/>
                    <a:pt x="134" y="21"/>
                    <a:pt x="137" y="24"/>
                  </a:cubicBezTo>
                  <a:cubicBezTo>
                    <a:pt x="139" y="22"/>
                    <a:pt x="141" y="20"/>
                    <a:pt x="143" y="17"/>
                  </a:cubicBezTo>
                  <a:moveTo>
                    <a:pt x="36" y="111"/>
                  </a:moveTo>
                  <a:cubicBezTo>
                    <a:pt x="39" y="113"/>
                    <a:pt x="42" y="116"/>
                    <a:pt x="45" y="119"/>
                  </a:cubicBezTo>
                  <a:cubicBezTo>
                    <a:pt x="48" y="117"/>
                    <a:pt x="50" y="114"/>
                    <a:pt x="52" y="111"/>
                  </a:cubicBezTo>
                  <a:cubicBezTo>
                    <a:pt x="49" y="108"/>
                    <a:pt x="46" y="105"/>
                    <a:pt x="42" y="102"/>
                  </a:cubicBezTo>
                  <a:cubicBezTo>
                    <a:pt x="40" y="105"/>
                    <a:pt x="38" y="108"/>
                    <a:pt x="36" y="111"/>
                  </a:cubicBezTo>
                  <a:moveTo>
                    <a:pt x="101" y="75"/>
                  </a:moveTo>
                  <a:cubicBezTo>
                    <a:pt x="100" y="75"/>
                    <a:pt x="100" y="75"/>
                    <a:pt x="100" y="75"/>
                  </a:cubicBezTo>
                  <a:cubicBezTo>
                    <a:pt x="96" y="75"/>
                    <a:pt x="93" y="74"/>
                    <a:pt x="90" y="72"/>
                  </a:cubicBezTo>
                  <a:cubicBezTo>
                    <a:pt x="88" y="70"/>
                    <a:pt x="87" y="68"/>
                    <a:pt x="87" y="64"/>
                  </a:cubicBezTo>
                  <a:cubicBezTo>
                    <a:pt x="87" y="62"/>
                    <a:pt x="88" y="58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77" y="72"/>
                    <a:pt x="73" y="73"/>
                    <a:pt x="69" y="74"/>
                  </a:cubicBezTo>
                  <a:cubicBezTo>
                    <a:pt x="60" y="76"/>
                    <a:pt x="51" y="77"/>
                    <a:pt x="42" y="77"/>
                  </a:cubicBezTo>
                  <a:cubicBezTo>
                    <a:pt x="32" y="77"/>
                    <a:pt x="23" y="76"/>
                    <a:pt x="16" y="72"/>
                  </a:cubicBezTo>
                  <a:cubicBezTo>
                    <a:pt x="10" y="68"/>
                    <a:pt x="6" y="62"/>
                    <a:pt x="6" y="54"/>
                  </a:cubicBezTo>
                  <a:cubicBezTo>
                    <a:pt x="6" y="51"/>
                    <a:pt x="7" y="47"/>
                    <a:pt x="8" y="42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2" y="47"/>
                    <a:pt x="0" y="54"/>
                    <a:pt x="0" y="60"/>
                  </a:cubicBezTo>
                  <a:cubicBezTo>
                    <a:pt x="0" y="70"/>
                    <a:pt x="5" y="77"/>
                    <a:pt x="12" y="82"/>
                  </a:cubicBezTo>
                  <a:cubicBezTo>
                    <a:pt x="19" y="86"/>
                    <a:pt x="29" y="88"/>
                    <a:pt x="40" y="88"/>
                  </a:cubicBezTo>
                  <a:cubicBezTo>
                    <a:pt x="50" y="88"/>
                    <a:pt x="61" y="86"/>
                    <a:pt x="71" y="83"/>
                  </a:cubicBezTo>
                  <a:cubicBezTo>
                    <a:pt x="76" y="81"/>
                    <a:pt x="81" y="80"/>
                    <a:pt x="83" y="78"/>
                  </a:cubicBezTo>
                  <a:cubicBezTo>
                    <a:pt x="86" y="83"/>
                    <a:pt x="92" y="85"/>
                    <a:pt x="100" y="85"/>
                  </a:cubicBezTo>
                  <a:cubicBezTo>
                    <a:pt x="101" y="85"/>
                    <a:pt x="101" y="85"/>
                    <a:pt x="101" y="85"/>
                  </a:cubicBezTo>
                  <a:lnTo>
                    <a:pt x="101" y="75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B2E84850-4700-452F-8257-9500821062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1626" y="6061075"/>
              <a:ext cx="1833563" cy="142875"/>
            </a:xfrm>
            <a:custGeom>
              <a:avLst/>
              <a:gdLst>
                <a:gd name="T0" fmla="*/ 1142 w 1154"/>
                <a:gd name="T1" fmla="*/ 16 h 89"/>
                <a:gd name="T2" fmla="*/ 1100 w 1154"/>
                <a:gd name="T3" fmla="*/ 38 h 89"/>
                <a:gd name="T4" fmla="*/ 1145 w 1154"/>
                <a:gd name="T5" fmla="*/ 66 h 89"/>
                <a:gd name="T6" fmla="*/ 1069 w 1154"/>
                <a:gd name="T7" fmla="*/ 0 h 89"/>
                <a:gd name="T8" fmla="*/ 1073 w 1154"/>
                <a:gd name="T9" fmla="*/ 66 h 89"/>
                <a:gd name="T10" fmla="*/ 1026 w 1154"/>
                <a:gd name="T11" fmla="*/ 1 h 89"/>
                <a:gd name="T12" fmla="*/ 1024 w 1154"/>
                <a:gd name="T13" fmla="*/ 59 h 89"/>
                <a:gd name="T14" fmla="*/ 997 w 1154"/>
                <a:gd name="T15" fmla="*/ 0 h 89"/>
                <a:gd name="T16" fmla="*/ 1001 w 1154"/>
                <a:gd name="T17" fmla="*/ 15 h 89"/>
                <a:gd name="T18" fmla="*/ 976 w 1154"/>
                <a:gd name="T19" fmla="*/ 53 h 89"/>
                <a:gd name="T20" fmla="*/ 935 w 1154"/>
                <a:gd name="T21" fmla="*/ 9 h 89"/>
                <a:gd name="T22" fmla="*/ 933 w 1154"/>
                <a:gd name="T23" fmla="*/ 66 h 89"/>
                <a:gd name="T24" fmla="*/ 874 w 1154"/>
                <a:gd name="T25" fmla="*/ 1 h 89"/>
                <a:gd name="T26" fmla="*/ 918 w 1154"/>
                <a:gd name="T27" fmla="*/ 66 h 89"/>
                <a:gd name="T28" fmla="*/ 820 w 1154"/>
                <a:gd name="T29" fmla="*/ 10 h 89"/>
                <a:gd name="T30" fmla="*/ 856 w 1154"/>
                <a:gd name="T31" fmla="*/ 7 h 89"/>
                <a:gd name="T32" fmla="*/ 806 w 1154"/>
                <a:gd name="T33" fmla="*/ 37 h 89"/>
                <a:gd name="T34" fmla="*/ 784 w 1154"/>
                <a:gd name="T35" fmla="*/ 3 h 89"/>
                <a:gd name="T36" fmla="*/ 773 w 1154"/>
                <a:gd name="T37" fmla="*/ 7 h 89"/>
                <a:gd name="T38" fmla="*/ 742 w 1154"/>
                <a:gd name="T39" fmla="*/ 0 h 89"/>
                <a:gd name="T40" fmla="*/ 747 w 1154"/>
                <a:gd name="T41" fmla="*/ 54 h 89"/>
                <a:gd name="T42" fmla="*/ 733 w 1154"/>
                <a:gd name="T43" fmla="*/ 67 h 89"/>
                <a:gd name="T44" fmla="*/ 656 w 1154"/>
                <a:gd name="T45" fmla="*/ 0 h 89"/>
                <a:gd name="T46" fmla="*/ 630 w 1154"/>
                <a:gd name="T47" fmla="*/ 60 h 89"/>
                <a:gd name="T48" fmla="*/ 648 w 1154"/>
                <a:gd name="T49" fmla="*/ 46 h 89"/>
                <a:gd name="T50" fmla="*/ 681 w 1154"/>
                <a:gd name="T51" fmla="*/ 66 h 89"/>
                <a:gd name="T52" fmla="*/ 581 w 1154"/>
                <a:gd name="T53" fmla="*/ 28 h 89"/>
                <a:gd name="T54" fmla="*/ 551 w 1154"/>
                <a:gd name="T55" fmla="*/ 7 h 89"/>
                <a:gd name="T56" fmla="*/ 589 w 1154"/>
                <a:gd name="T57" fmla="*/ 66 h 89"/>
                <a:gd name="T58" fmla="*/ 505 w 1154"/>
                <a:gd name="T59" fmla="*/ 1 h 89"/>
                <a:gd name="T60" fmla="*/ 522 w 1154"/>
                <a:gd name="T61" fmla="*/ 89 h 89"/>
                <a:gd name="T62" fmla="*/ 495 w 1154"/>
                <a:gd name="T63" fmla="*/ 30 h 89"/>
                <a:gd name="T64" fmla="*/ 421 w 1154"/>
                <a:gd name="T65" fmla="*/ 8 h 89"/>
                <a:gd name="T66" fmla="*/ 438 w 1154"/>
                <a:gd name="T67" fmla="*/ 45 h 89"/>
                <a:gd name="T68" fmla="*/ 422 w 1154"/>
                <a:gd name="T69" fmla="*/ 67 h 89"/>
                <a:gd name="T70" fmla="*/ 452 w 1154"/>
                <a:gd name="T71" fmla="*/ 65 h 89"/>
                <a:gd name="T72" fmla="*/ 387 w 1154"/>
                <a:gd name="T73" fmla="*/ 1 h 89"/>
                <a:gd name="T74" fmla="*/ 403 w 1154"/>
                <a:gd name="T75" fmla="*/ 66 h 89"/>
                <a:gd name="T76" fmla="*/ 330 w 1154"/>
                <a:gd name="T77" fmla="*/ 9 h 89"/>
                <a:gd name="T78" fmla="*/ 373 w 1154"/>
                <a:gd name="T79" fmla="*/ 28 h 89"/>
                <a:gd name="T80" fmla="*/ 300 w 1154"/>
                <a:gd name="T81" fmla="*/ 7 h 89"/>
                <a:gd name="T82" fmla="*/ 317 w 1154"/>
                <a:gd name="T83" fmla="*/ 14 h 89"/>
                <a:gd name="T84" fmla="*/ 270 w 1154"/>
                <a:gd name="T85" fmla="*/ 7 h 89"/>
                <a:gd name="T86" fmla="*/ 287 w 1154"/>
                <a:gd name="T87" fmla="*/ 14 h 89"/>
                <a:gd name="T88" fmla="*/ 240 w 1154"/>
                <a:gd name="T89" fmla="*/ 7 h 89"/>
                <a:gd name="T90" fmla="*/ 256 w 1154"/>
                <a:gd name="T91" fmla="*/ 14 h 89"/>
                <a:gd name="T92" fmla="*/ 166 w 1154"/>
                <a:gd name="T93" fmla="*/ 0 h 89"/>
                <a:gd name="T94" fmla="*/ 186 w 1154"/>
                <a:gd name="T95" fmla="*/ 53 h 89"/>
                <a:gd name="T96" fmla="*/ 135 w 1154"/>
                <a:gd name="T97" fmla="*/ 21 h 89"/>
                <a:gd name="T98" fmla="*/ 115 w 1154"/>
                <a:gd name="T99" fmla="*/ 7 h 89"/>
                <a:gd name="T100" fmla="*/ 135 w 1154"/>
                <a:gd name="T101" fmla="*/ 21 h 89"/>
                <a:gd name="T102" fmla="*/ 65 w 1154"/>
                <a:gd name="T103" fmla="*/ 8 h 89"/>
                <a:gd name="T104" fmla="*/ 81 w 1154"/>
                <a:gd name="T105" fmla="*/ 45 h 89"/>
                <a:gd name="T106" fmla="*/ 65 w 1154"/>
                <a:gd name="T107" fmla="*/ 67 h 89"/>
                <a:gd name="T108" fmla="*/ 95 w 1154"/>
                <a:gd name="T109" fmla="*/ 65 h 89"/>
                <a:gd name="T110" fmla="*/ 35 w 1154"/>
                <a:gd name="T111" fmla="*/ 6 h 89"/>
                <a:gd name="T112" fmla="*/ 36 w 1154"/>
                <a:gd name="T113" fmla="*/ 31 h 89"/>
                <a:gd name="T114" fmla="*/ 52 w 1154"/>
                <a:gd name="T115" fmla="*/ 5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54" h="89">
                  <a:moveTo>
                    <a:pt x="1154" y="65"/>
                  </a:moveTo>
                  <a:cubicBezTo>
                    <a:pt x="1150" y="58"/>
                    <a:pt x="1145" y="50"/>
                    <a:pt x="1138" y="41"/>
                  </a:cubicBezTo>
                  <a:cubicBezTo>
                    <a:pt x="1147" y="31"/>
                    <a:pt x="1151" y="21"/>
                    <a:pt x="1151" y="10"/>
                  </a:cubicBezTo>
                  <a:cubicBezTo>
                    <a:pt x="1151" y="0"/>
                    <a:pt x="1151" y="0"/>
                    <a:pt x="1151" y="0"/>
                  </a:cubicBezTo>
                  <a:cubicBezTo>
                    <a:pt x="1142" y="0"/>
                    <a:pt x="1142" y="0"/>
                    <a:pt x="1142" y="0"/>
                  </a:cubicBezTo>
                  <a:cubicBezTo>
                    <a:pt x="1142" y="16"/>
                    <a:pt x="1142" y="16"/>
                    <a:pt x="1142" y="16"/>
                  </a:cubicBezTo>
                  <a:cubicBezTo>
                    <a:pt x="1142" y="23"/>
                    <a:pt x="1140" y="30"/>
                    <a:pt x="1135" y="37"/>
                  </a:cubicBezTo>
                  <a:cubicBezTo>
                    <a:pt x="1122" y="20"/>
                    <a:pt x="1112" y="8"/>
                    <a:pt x="1105" y="0"/>
                  </a:cubicBezTo>
                  <a:cubicBezTo>
                    <a:pt x="1095" y="0"/>
                    <a:pt x="1095" y="0"/>
                    <a:pt x="1095" y="0"/>
                  </a:cubicBezTo>
                  <a:cubicBezTo>
                    <a:pt x="1095" y="1"/>
                    <a:pt x="1095" y="1"/>
                    <a:pt x="1095" y="1"/>
                  </a:cubicBezTo>
                  <a:cubicBezTo>
                    <a:pt x="1103" y="10"/>
                    <a:pt x="1108" y="16"/>
                    <a:pt x="1111" y="19"/>
                  </a:cubicBezTo>
                  <a:cubicBezTo>
                    <a:pt x="1105" y="27"/>
                    <a:pt x="1102" y="33"/>
                    <a:pt x="1100" y="38"/>
                  </a:cubicBezTo>
                  <a:cubicBezTo>
                    <a:pt x="1099" y="43"/>
                    <a:pt x="1098" y="48"/>
                    <a:pt x="1098" y="56"/>
                  </a:cubicBezTo>
                  <a:cubicBezTo>
                    <a:pt x="1098" y="66"/>
                    <a:pt x="1098" y="66"/>
                    <a:pt x="1098" y="66"/>
                  </a:cubicBezTo>
                  <a:cubicBezTo>
                    <a:pt x="1107" y="66"/>
                    <a:pt x="1107" y="66"/>
                    <a:pt x="1107" y="66"/>
                  </a:cubicBezTo>
                  <a:cubicBezTo>
                    <a:pt x="1107" y="52"/>
                    <a:pt x="1107" y="52"/>
                    <a:pt x="1107" y="52"/>
                  </a:cubicBezTo>
                  <a:cubicBezTo>
                    <a:pt x="1107" y="40"/>
                    <a:pt x="1109" y="30"/>
                    <a:pt x="1114" y="23"/>
                  </a:cubicBezTo>
                  <a:cubicBezTo>
                    <a:pt x="1127" y="39"/>
                    <a:pt x="1137" y="53"/>
                    <a:pt x="1145" y="66"/>
                  </a:cubicBezTo>
                  <a:cubicBezTo>
                    <a:pt x="1154" y="66"/>
                    <a:pt x="1154" y="66"/>
                    <a:pt x="1154" y="66"/>
                  </a:cubicBezTo>
                  <a:lnTo>
                    <a:pt x="1154" y="65"/>
                  </a:lnTo>
                  <a:close/>
                  <a:moveTo>
                    <a:pt x="1081" y="14"/>
                  </a:moveTo>
                  <a:cubicBezTo>
                    <a:pt x="1081" y="9"/>
                    <a:pt x="1080" y="5"/>
                    <a:pt x="1077" y="3"/>
                  </a:cubicBezTo>
                  <a:cubicBezTo>
                    <a:pt x="1075" y="1"/>
                    <a:pt x="1072" y="0"/>
                    <a:pt x="1069" y="0"/>
                  </a:cubicBezTo>
                  <a:cubicBezTo>
                    <a:pt x="1069" y="0"/>
                    <a:pt x="1069" y="0"/>
                    <a:pt x="1069" y="0"/>
                  </a:cubicBezTo>
                  <a:cubicBezTo>
                    <a:pt x="1067" y="0"/>
                    <a:pt x="1065" y="0"/>
                    <a:pt x="1065" y="1"/>
                  </a:cubicBezTo>
                  <a:cubicBezTo>
                    <a:pt x="1065" y="7"/>
                    <a:pt x="1065" y="7"/>
                    <a:pt x="1065" y="7"/>
                  </a:cubicBezTo>
                  <a:cubicBezTo>
                    <a:pt x="1065" y="7"/>
                    <a:pt x="1065" y="7"/>
                    <a:pt x="1065" y="7"/>
                  </a:cubicBezTo>
                  <a:cubicBezTo>
                    <a:pt x="1066" y="7"/>
                    <a:pt x="1066" y="7"/>
                    <a:pt x="1066" y="7"/>
                  </a:cubicBezTo>
                  <a:cubicBezTo>
                    <a:pt x="1070" y="7"/>
                    <a:pt x="1073" y="9"/>
                    <a:pt x="1073" y="15"/>
                  </a:cubicBezTo>
                  <a:cubicBezTo>
                    <a:pt x="1073" y="66"/>
                    <a:pt x="1073" y="66"/>
                    <a:pt x="1073" y="66"/>
                  </a:cubicBezTo>
                  <a:cubicBezTo>
                    <a:pt x="1081" y="66"/>
                    <a:pt x="1081" y="66"/>
                    <a:pt x="1081" y="66"/>
                  </a:cubicBezTo>
                  <a:lnTo>
                    <a:pt x="1081" y="14"/>
                  </a:lnTo>
                  <a:close/>
                  <a:moveTo>
                    <a:pt x="1051" y="21"/>
                  </a:moveTo>
                  <a:cubicBezTo>
                    <a:pt x="1051" y="14"/>
                    <a:pt x="1049" y="8"/>
                    <a:pt x="1045" y="5"/>
                  </a:cubicBezTo>
                  <a:cubicBezTo>
                    <a:pt x="1042" y="1"/>
                    <a:pt x="1037" y="0"/>
                    <a:pt x="1032" y="0"/>
                  </a:cubicBezTo>
                  <a:cubicBezTo>
                    <a:pt x="1029" y="0"/>
                    <a:pt x="1027" y="0"/>
                    <a:pt x="1026" y="1"/>
                  </a:cubicBezTo>
                  <a:cubicBezTo>
                    <a:pt x="1026" y="8"/>
                    <a:pt x="1026" y="8"/>
                    <a:pt x="1026" y="8"/>
                  </a:cubicBezTo>
                  <a:cubicBezTo>
                    <a:pt x="1027" y="8"/>
                    <a:pt x="1027" y="8"/>
                    <a:pt x="1027" y="8"/>
                  </a:cubicBezTo>
                  <a:cubicBezTo>
                    <a:pt x="1028" y="7"/>
                    <a:pt x="1030" y="7"/>
                    <a:pt x="1031" y="7"/>
                  </a:cubicBezTo>
                  <a:cubicBezTo>
                    <a:pt x="1039" y="7"/>
                    <a:pt x="1043" y="12"/>
                    <a:pt x="1043" y="22"/>
                  </a:cubicBezTo>
                  <a:cubicBezTo>
                    <a:pt x="1043" y="59"/>
                    <a:pt x="1043" y="59"/>
                    <a:pt x="1043" y="59"/>
                  </a:cubicBezTo>
                  <a:cubicBezTo>
                    <a:pt x="1024" y="59"/>
                    <a:pt x="1024" y="59"/>
                    <a:pt x="1024" y="59"/>
                  </a:cubicBezTo>
                  <a:cubicBezTo>
                    <a:pt x="1024" y="66"/>
                    <a:pt x="1024" y="66"/>
                    <a:pt x="1024" y="66"/>
                  </a:cubicBezTo>
                  <a:cubicBezTo>
                    <a:pt x="1051" y="66"/>
                    <a:pt x="1051" y="66"/>
                    <a:pt x="1051" y="66"/>
                  </a:cubicBezTo>
                  <a:lnTo>
                    <a:pt x="1051" y="21"/>
                  </a:lnTo>
                  <a:close/>
                  <a:moveTo>
                    <a:pt x="1009" y="14"/>
                  </a:moveTo>
                  <a:cubicBezTo>
                    <a:pt x="1009" y="9"/>
                    <a:pt x="1008" y="5"/>
                    <a:pt x="1005" y="3"/>
                  </a:cubicBezTo>
                  <a:cubicBezTo>
                    <a:pt x="1003" y="1"/>
                    <a:pt x="1000" y="0"/>
                    <a:pt x="997" y="0"/>
                  </a:cubicBezTo>
                  <a:cubicBezTo>
                    <a:pt x="997" y="0"/>
                    <a:pt x="997" y="0"/>
                    <a:pt x="997" y="0"/>
                  </a:cubicBezTo>
                  <a:cubicBezTo>
                    <a:pt x="995" y="0"/>
                    <a:pt x="993" y="0"/>
                    <a:pt x="992" y="1"/>
                  </a:cubicBezTo>
                  <a:cubicBezTo>
                    <a:pt x="992" y="7"/>
                    <a:pt x="992" y="7"/>
                    <a:pt x="992" y="7"/>
                  </a:cubicBezTo>
                  <a:cubicBezTo>
                    <a:pt x="992" y="7"/>
                    <a:pt x="993" y="7"/>
                    <a:pt x="993" y="7"/>
                  </a:cubicBezTo>
                  <a:cubicBezTo>
                    <a:pt x="994" y="7"/>
                    <a:pt x="994" y="7"/>
                    <a:pt x="994" y="7"/>
                  </a:cubicBezTo>
                  <a:cubicBezTo>
                    <a:pt x="998" y="7"/>
                    <a:pt x="1001" y="9"/>
                    <a:pt x="1001" y="15"/>
                  </a:cubicBezTo>
                  <a:cubicBezTo>
                    <a:pt x="1001" y="37"/>
                    <a:pt x="1001" y="37"/>
                    <a:pt x="1001" y="37"/>
                  </a:cubicBezTo>
                  <a:cubicBezTo>
                    <a:pt x="1009" y="37"/>
                    <a:pt x="1009" y="37"/>
                    <a:pt x="1009" y="37"/>
                  </a:cubicBezTo>
                  <a:lnTo>
                    <a:pt x="1009" y="14"/>
                  </a:lnTo>
                  <a:close/>
                  <a:moveTo>
                    <a:pt x="985" y="59"/>
                  </a:moveTo>
                  <a:cubicBezTo>
                    <a:pt x="980" y="59"/>
                    <a:pt x="980" y="59"/>
                    <a:pt x="980" y="59"/>
                  </a:cubicBezTo>
                  <a:cubicBezTo>
                    <a:pt x="978" y="59"/>
                    <a:pt x="976" y="57"/>
                    <a:pt x="976" y="53"/>
                  </a:cubicBezTo>
                  <a:cubicBezTo>
                    <a:pt x="976" y="28"/>
                    <a:pt x="976" y="28"/>
                    <a:pt x="976" y="28"/>
                  </a:cubicBezTo>
                  <a:cubicBezTo>
                    <a:pt x="976" y="19"/>
                    <a:pt x="973" y="11"/>
                    <a:pt x="968" y="6"/>
                  </a:cubicBezTo>
                  <a:cubicBezTo>
                    <a:pt x="963" y="2"/>
                    <a:pt x="956" y="0"/>
                    <a:pt x="949" y="0"/>
                  </a:cubicBezTo>
                  <a:cubicBezTo>
                    <a:pt x="943" y="0"/>
                    <a:pt x="939" y="0"/>
                    <a:pt x="935" y="2"/>
                  </a:cubicBezTo>
                  <a:cubicBezTo>
                    <a:pt x="935" y="9"/>
                    <a:pt x="935" y="9"/>
                    <a:pt x="935" y="9"/>
                  </a:cubicBezTo>
                  <a:cubicBezTo>
                    <a:pt x="935" y="9"/>
                    <a:pt x="935" y="9"/>
                    <a:pt x="935" y="9"/>
                  </a:cubicBezTo>
                  <a:cubicBezTo>
                    <a:pt x="939" y="8"/>
                    <a:pt x="942" y="7"/>
                    <a:pt x="947" y="7"/>
                  </a:cubicBezTo>
                  <a:cubicBezTo>
                    <a:pt x="961" y="7"/>
                    <a:pt x="968" y="15"/>
                    <a:pt x="968" y="31"/>
                  </a:cubicBezTo>
                  <a:cubicBezTo>
                    <a:pt x="968" y="53"/>
                    <a:pt x="968" y="53"/>
                    <a:pt x="968" y="53"/>
                  </a:cubicBezTo>
                  <a:cubicBezTo>
                    <a:pt x="968" y="56"/>
                    <a:pt x="969" y="58"/>
                    <a:pt x="969" y="59"/>
                  </a:cubicBezTo>
                  <a:cubicBezTo>
                    <a:pt x="933" y="59"/>
                    <a:pt x="933" y="59"/>
                    <a:pt x="933" y="59"/>
                  </a:cubicBezTo>
                  <a:cubicBezTo>
                    <a:pt x="933" y="66"/>
                    <a:pt x="933" y="66"/>
                    <a:pt x="933" y="66"/>
                  </a:cubicBezTo>
                  <a:cubicBezTo>
                    <a:pt x="985" y="66"/>
                    <a:pt x="985" y="66"/>
                    <a:pt x="985" y="66"/>
                  </a:cubicBezTo>
                  <a:lnTo>
                    <a:pt x="985" y="59"/>
                  </a:lnTo>
                  <a:close/>
                  <a:moveTo>
                    <a:pt x="918" y="28"/>
                  </a:moveTo>
                  <a:cubicBezTo>
                    <a:pt x="918" y="18"/>
                    <a:pt x="915" y="11"/>
                    <a:pt x="908" y="6"/>
                  </a:cubicBezTo>
                  <a:cubicBezTo>
                    <a:pt x="903" y="2"/>
                    <a:pt x="896" y="0"/>
                    <a:pt x="888" y="0"/>
                  </a:cubicBezTo>
                  <a:cubicBezTo>
                    <a:pt x="883" y="0"/>
                    <a:pt x="878" y="0"/>
                    <a:pt x="874" y="1"/>
                  </a:cubicBezTo>
                  <a:cubicBezTo>
                    <a:pt x="874" y="9"/>
                    <a:pt x="874" y="9"/>
                    <a:pt x="874" y="9"/>
                  </a:cubicBezTo>
                  <a:cubicBezTo>
                    <a:pt x="875" y="9"/>
                    <a:pt x="875" y="9"/>
                    <a:pt x="875" y="9"/>
                  </a:cubicBezTo>
                  <a:cubicBezTo>
                    <a:pt x="878" y="8"/>
                    <a:pt x="882" y="7"/>
                    <a:pt x="887" y="7"/>
                  </a:cubicBezTo>
                  <a:cubicBezTo>
                    <a:pt x="902" y="7"/>
                    <a:pt x="910" y="15"/>
                    <a:pt x="910" y="30"/>
                  </a:cubicBezTo>
                  <a:cubicBezTo>
                    <a:pt x="910" y="66"/>
                    <a:pt x="910" y="66"/>
                    <a:pt x="910" y="66"/>
                  </a:cubicBezTo>
                  <a:cubicBezTo>
                    <a:pt x="918" y="66"/>
                    <a:pt x="918" y="66"/>
                    <a:pt x="918" y="66"/>
                  </a:cubicBezTo>
                  <a:lnTo>
                    <a:pt x="918" y="28"/>
                  </a:lnTo>
                  <a:close/>
                  <a:moveTo>
                    <a:pt x="850" y="54"/>
                  </a:moveTo>
                  <a:cubicBezTo>
                    <a:pt x="846" y="59"/>
                    <a:pt x="841" y="61"/>
                    <a:pt x="834" y="61"/>
                  </a:cubicBezTo>
                  <a:cubicBezTo>
                    <a:pt x="821" y="61"/>
                    <a:pt x="815" y="53"/>
                    <a:pt x="815" y="37"/>
                  </a:cubicBezTo>
                  <a:cubicBezTo>
                    <a:pt x="815" y="28"/>
                    <a:pt x="815" y="22"/>
                    <a:pt x="816" y="18"/>
                  </a:cubicBezTo>
                  <a:cubicBezTo>
                    <a:pt x="817" y="15"/>
                    <a:pt x="818" y="12"/>
                    <a:pt x="820" y="10"/>
                  </a:cubicBezTo>
                  <a:cubicBezTo>
                    <a:pt x="822" y="8"/>
                    <a:pt x="823" y="7"/>
                    <a:pt x="825" y="7"/>
                  </a:cubicBezTo>
                  <a:cubicBezTo>
                    <a:pt x="834" y="7"/>
                    <a:pt x="834" y="7"/>
                    <a:pt x="834" y="7"/>
                  </a:cubicBezTo>
                  <a:cubicBezTo>
                    <a:pt x="841" y="7"/>
                    <a:pt x="846" y="9"/>
                    <a:pt x="849" y="12"/>
                  </a:cubicBezTo>
                  <a:cubicBezTo>
                    <a:pt x="853" y="17"/>
                    <a:pt x="855" y="24"/>
                    <a:pt x="855" y="34"/>
                  </a:cubicBezTo>
                  <a:cubicBezTo>
                    <a:pt x="855" y="42"/>
                    <a:pt x="853" y="49"/>
                    <a:pt x="850" y="54"/>
                  </a:cubicBezTo>
                  <a:moveTo>
                    <a:pt x="856" y="7"/>
                  </a:moveTo>
                  <a:cubicBezTo>
                    <a:pt x="851" y="3"/>
                    <a:pt x="844" y="0"/>
                    <a:pt x="836" y="0"/>
                  </a:cubicBezTo>
                  <a:cubicBezTo>
                    <a:pt x="805" y="0"/>
                    <a:pt x="805" y="0"/>
                    <a:pt x="805" y="0"/>
                  </a:cubicBezTo>
                  <a:cubicBezTo>
                    <a:pt x="805" y="7"/>
                    <a:pt x="805" y="7"/>
                    <a:pt x="805" y="7"/>
                  </a:cubicBezTo>
                  <a:cubicBezTo>
                    <a:pt x="816" y="7"/>
                    <a:pt x="816" y="7"/>
                    <a:pt x="816" y="7"/>
                  </a:cubicBezTo>
                  <a:cubicBezTo>
                    <a:pt x="811" y="12"/>
                    <a:pt x="808" y="18"/>
                    <a:pt x="806" y="26"/>
                  </a:cubicBezTo>
                  <a:cubicBezTo>
                    <a:pt x="806" y="29"/>
                    <a:pt x="806" y="32"/>
                    <a:pt x="806" y="37"/>
                  </a:cubicBezTo>
                  <a:cubicBezTo>
                    <a:pt x="806" y="58"/>
                    <a:pt x="815" y="68"/>
                    <a:pt x="834" y="68"/>
                  </a:cubicBezTo>
                  <a:cubicBezTo>
                    <a:pt x="842" y="68"/>
                    <a:pt x="849" y="65"/>
                    <a:pt x="855" y="59"/>
                  </a:cubicBezTo>
                  <a:cubicBezTo>
                    <a:pt x="861" y="52"/>
                    <a:pt x="864" y="44"/>
                    <a:pt x="864" y="33"/>
                  </a:cubicBezTo>
                  <a:cubicBezTo>
                    <a:pt x="864" y="21"/>
                    <a:pt x="861" y="13"/>
                    <a:pt x="856" y="7"/>
                  </a:cubicBezTo>
                  <a:moveTo>
                    <a:pt x="788" y="14"/>
                  </a:moveTo>
                  <a:cubicBezTo>
                    <a:pt x="788" y="9"/>
                    <a:pt x="786" y="5"/>
                    <a:pt x="784" y="3"/>
                  </a:cubicBezTo>
                  <a:cubicBezTo>
                    <a:pt x="782" y="1"/>
                    <a:pt x="779" y="0"/>
                    <a:pt x="776" y="0"/>
                  </a:cubicBezTo>
                  <a:cubicBezTo>
                    <a:pt x="776" y="0"/>
                    <a:pt x="776" y="0"/>
                    <a:pt x="776" y="0"/>
                  </a:cubicBezTo>
                  <a:cubicBezTo>
                    <a:pt x="774" y="0"/>
                    <a:pt x="772" y="0"/>
                    <a:pt x="771" y="1"/>
                  </a:cubicBezTo>
                  <a:cubicBezTo>
                    <a:pt x="771" y="7"/>
                    <a:pt x="771" y="7"/>
                    <a:pt x="771" y="7"/>
                  </a:cubicBezTo>
                  <a:cubicBezTo>
                    <a:pt x="771" y="7"/>
                    <a:pt x="772" y="7"/>
                    <a:pt x="772" y="7"/>
                  </a:cubicBezTo>
                  <a:cubicBezTo>
                    <a:pt x="773" y="7"/>
                    <a:pt x="773" y="7"/>
                    <a:pt x="773" y="7"/>
                  </a:cubicBezTo>
                  <a:cubicBezTo>
                    <a:pt x="777" y="7"/>
                    <a:pt x="779" y="9"/>
                    <a:pt x="779" y="15"/>
                  </a:cubicBezTo>
                  <a:cubicBezTo>
                    <a:pt x="779" y="37"/>
                    <a:pt x="779" y="37"/>
                    <a:pt x="779" y="37"/>
                  </a:cubicBezTo>
                  <a:cubicBezTo>
                    <a:pt x="788" y="37"/>
                    <a:pt x="788" y="37"/>
                    <a:pt x="788" y="37"/>
                  </a:cubicBezTo>
                  <a:lnTo>
                    <a:pt x="788" y="14"/>
                  </a:lnTo>
                  <a:close/>
                  <a:moveTo>
                    <a:pt x="756" y="8"/>
                  </a:moveTo>
                  <a:cubicBezTo>
                    <a:pt x="752" y="3"/>
                    <a:pt x="748" y="0"/>
                    <a:pt x="742" y="0"/>
                  </a:cubicBezTo>
                  <a:cubicBezTo>
                    <a:pt x="736" y="0"/>
                    <a:pt x="731" y="2"/>
                    <a:pt x="729" y="8"/>
                  </a:cubicBezTo>
                  <a:cubicBezTo>
                    <a:pt x="729" y="16"/>
                    <a:pt x="729" y="16"/>
                    <a:pt x="729" y="16"/>
                  </a:cubicBezTo>
                  <a:cubicBezTo>
                    <a:pt x="730" y="16"/>
                    <a:pt x="730" y="16"/>
                    <a:pt x="730" y="16"/>
                  </a:cubicBezTo>
                  <a:cubicBezTo>
                    <a:pt x="733" y="10"/>
                    <a:pt x="737" y="7"/>
                    <a:pt x="741" y="7"/>
                  </a:cubicBezTo>
                  <a:cubicBezTo>
                    <a:pt x="749" y="7"/>
                    <a:pt x="752" y="15"/>
                    <a:pt x="752" y="32"/>
                  </a:cubicBezTo>
                  <a:cubicBezTo>
                    <a:pt x="752" y="41"/>
                    <a:pt x="750" y="49"/>
                    <a:pt x="747" y="54"/>
                  </a:cubicBezTo>
                  <a:cubicBezTo>
                    <a:pt x="743" y="58"/>
                    <a:pt x="739" y="61"/>
                    <a:pt x="733" y="61"/>
                  </a:cubicBezTo>
                  <a:cubicBezTo>
                    <a:pt x="721" y="61"/>
                    <a:pt x="715" y="52"/>
                    <a:pt x="715" y="36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06" y="0"/>
                    <a:pt x="706" y="0"/>
                    <a:pt x="706" y="0"/>
                  </a:cubicBezTo>
                  <a:cubicBezTo>
                    <a:pt x="706" y="35"/>
                    <a:pt x="706" y="35"/>
                    <a:pt x="706" y="35"/>
                  </a:cubicBezTo>
                  <a:cubicBezTo>
                    <a:pt x="706" y="57"/>
                    <a:pt x="715" y="67"/>
                    <a:pt x="733" y="67"/>
                  </a:cubicBezTo>
                  <a:cubicBezTo>
                    <a:pt x="741" y="67"/>
                    <a:pt x="747" y="64"/>
                    <a:pt x="753" y="58"/>
                  </a:cubicBezTo>
                  <a:cubicBezTo>
                    <a:pt x="758" y="51"/>
                    <a:pt x="761" y="42"/>
                    <a:pt x="761" y="31"/>
                  </a:cubicBezTo>
                  <a:cubicBezTo>
                    <a:pt x="761" y="21"/>
                    <a:pt x="759" y="13"/>
                    <a:pt x="756" y="8"/>
                  </a:cubicBezTo>
                  <a:moveTo>
                    <a:pt x="689" y="29"/>
                  </a:moveTo>
                  <a:cubicBezTo>
                    <a:pt x="689" y="17"/>
                    <a:pt x="686" y="10"/>
                    <a:pt x="679" y="5"/>
                  </a:cubicBezTo>
                  <a:cubicBezTo>
                    <a:pt x="674" y="1"/>
                    <a:pt x="667" y="0"/>
                    <a:pt x="656" y="0"/>
                  </a:cubicBezTo>
                  <a:cubicBezTo>
                    <a:pt x="647" y="0"/>
                    <a:pt x="638" y="0"/>
                    <a:pt x="631" y="2"/>
                  </a:cubicBezTo>
                  <a:cubicBezTo>
                    <a:pt x="631" y="9"/>
                    <a:pt x="631" y="9"/>
                    <a:pt x="631" y="9"/>
                  </a:cubicBezTo>
                  <a:cubicBezTo>
                    <a:pt x="636" y="8"/>
                    <a:pt x="640" y="7"/>
                    <a:pt x="643" y="7"/>
                  </a:cubicBezTo>
                  <a:cubicBezTo>
                    <a:pt x="641" y="11"/>
                    <a:pt x="640" y="15"/>
                    <a:pt x="640" y="19"/>
                  </a:cubicBezTo>
                  <a:cubicBezTo>
                    <a:pt x="640" y="47"/>
                    <a:pt x="640" y="47"/>
                    <a:pt x="640" y="47"/>
                  </a:cubicBezTo>
                  <a:cubicBezTo>
                    <a:pt x="640" y="56"/>
                    <a:pt x="637" y="60"/>
                    <a:pt x="630" y="60"/>
                  </a:cubicBezTo>
                  <a:cubicBezTo>
                    <a:pt x="629" y="60"/>
                    <a:pt x="628" y="60"/>
                    <a:pt x="627" y="59"/>
                  </a:cubicBezTo>
                  <a:cubicBezTo>
                    <a:pt x="626" y="60"/>
                    <a:pt x="626" y="60"/>
                    <a:pt x="626" y="60"/>
                  </a:cubicBezTo>
                  <a:cubicBezTo>
                    <a:pt x="626" y="64"/>
                    <a:pt x="626" y="64"/>
                    <a:pt x="626" y="64"/>
                  </a:cubicBezTo>
                  <a:cubicBezTo>
                    <a:pt x="627" y="66"/>
                    <a:pt x="629" y="67"/>
                    <a:pt x="632" y="67"/>
                  </a:cubicBezTo>
                  <a:cubicBezTo>
                    <a:pt x="637" y="67"/>
                    <a:pt x="640" y="65"/>
                    <a:pt x="643" y="62"/>
                  </a:cubicBezTo>
                  <a:cubicBezTo>
                    <a:pt x="647" y="58"/>
                    <a:pt x="648" y="53"/>
                    <a:pt x="648" y="46"/>
                  </a:cubicBezTo>
                  <a:cubicBezTo>
                    <a:pt x="648" y="9"/>
                    <a:pt x="648" y="9"/>
                    <a:pt x="648" y="9"/>
                  </a:cubicBezTo>
                  <a:cubicBezTo>
                    <a:pt x="648" y="8"/>
                    <a:pt x="649" y="7"/>
                    <a:pt x="650" y="7"/>
                  </a:cubicBezTo>
                  <a:cubicBezTo>
                    <a:pt x="652" y="6"/>
                    <a:pt x="654" y="6"/>
                    <a:pt x="655" y="6"/>
                  </a:cubicBezTo>
                  <a:cubicBezTo>
                    <a:pt x="664" y="6"/>
                    <a:pt x="670" y="8"/>
                    <a:pt x="674" y="10"/>
                  </a:cubicBezTo>
                  <a:cubicBezTo>
                    <a:pt x="678" y="14"/>
                    <a:pt x="681" y="20"/>
                    <a:pt x="681" y="28"/>
                  </a:cubicBezTo>
                  <a:cubicBezTo>
                    <a:pt x="681" y="66"/>
                    <a:pt x="681" y="66"/>
                    <a:pt x="681" y="66"/>
                  </a:cubicBezTo>
                  <a:cubicBezTo>
                    <a:pt x="689" y="66"/>
                    <a:pt x="689" y="66"/>
                    <a:pt x="689" y="66"/>
                  </a:cubicBezTo>
                  <a:lnTo>
                    <a:pt x="689" y="29"/>
                  </a:lnTo>
                  <a:close/>
                  <a:moveTo>
                    <a:pt x="589" y="59"/>
                  </a:moveTo>
                  <a:cubicBezTo>
                    <a:pt x="584" y="59"/>
                    <a:pt x="584" y="59"/>
                    <a:pt x="584" y="59"/>
                  </a:cubicBezTo>
                  <a:cubicBezTo>
                    <a:pt x="582" y="59"/>
                    <a:pt x="581" y="57"/>
                    <a:pt x="581" y="53"/>
                  </a:cubicBezTo>
                  <a:cubicBezTo>
                    <a:pt x="581" y="28"/>
                    <a:pt x="581" y="28"/>
                    <a:pt x="581" y="28"/>
                  </a:cubicBezTo>
                  <a:cubicBezTo>
                    <a:pt x="581" y="19"/>
                    <a:pt x="578" y="11"/>
                    <a:pt x="572" y="6"/>
                  </a:cubicBezTo>
                  <a:cubicBezTo>
                    <a:pt x="567" y="2"/>
                    <a:pt x="561" y="0"/>
                    <a:pt x="553" y="0"/>
                  </a:cubicBezTo>
                  <a:cubicBezTo>
                    <a:pt x="548" y="0"/>
                    <a:pt x="543" y="0"/>
                    <a:pt x="539" y="2"/>
                  </a:cubicBezTo>
                  <a:cubicBezTo>
                    <a:pt x="539" y="9"/>
                    <a:pt x="539" y="9"/>
                    <a:pt x="539" y="9"/>
                  </a:cubicBezTo>
                  <a:cubicBezTo>
                    <a:pt x="540" y="9"/>
                    <a:pt x="540" y="9"/>
                    <a:pt x="540" y="9"/>
                  </a:cubicBezTo>
                  <a:cubicBezTo>
                    <a:pt x="543" y="8"/>
                    <a:pt x="547" y="7"/>
                    <a:pt x="551" y="7"/>
                  </a:cubicBezTo>
                  <a:cubicBezTo>
                    <a:pt x="566" y="7"/>
                    <a:pt x="573" y="15"/>
                    <a:pt x="573" y="31"/>
                  </a:cubicBezTo>
                  <a:cubicBezTo>
                    <a:pt x="573" y="53"/>
                    <a:pt x="573" y="53"/>
                    <a:pt x="573" y="53"/>
                  </a:cubicBezTo>
                  <a:cubicBezTo>
                    <a:pt x="573" y="56"/>
                    <a:pt x="573" y="58"/>
                    <a:pt x="574" y="59"/>
                  </a:cubicBezTo>
                  <a:cubicBezTo>
                    <a:pt x="537" y="59"/>
                    <a:pt x="537" y="59"/>
                    <a:pt x="537" y="59"/>
                  </a:cubicBezTo>
                  <a:cubicBezTo>
                    <a:pt x="537" y="66"/>
                    <a:pt x="537" y="66"/>
                    <a:pt x="537" y="66"/>
                  </a:cubicBezTo>
                  <a:cubicBezTo>
                    <a:pt x="589" y="66"/>
                    <a:pt x="589" y="66"/>
                    <a:pt x="589" y="66"/>
                  </a:cubicBezTo>
                  <a:lnTo>
                    <a:pt x="589" y="59"/>
                  </a:lnTo>
                  <a:close/>
                  <a:moveTo>
                    <a:pt x="522" y="14"/>
                  </a:moveTo>
                  <a:cubicBezTo>
                    <a:pt x="522" y="9"/>
                    <a:pt x="520" y="5"/>
                    <a:pt x="518" y="3"/>
                  </a:cubicBezTo>
                  <a:cubicBezTo>
                    <a:pt x="516" y="1"/>
                    <a:pt x="513" y="0"/>
                    <a:pt x="510" y="0"/>
                  </a:cubicBezTo>
                  <a:cubicBezTo>
                    <a:pt x="510" y="0"/>
                    <a:pt x="510" y="0"/>
                    <a:pt x="510" y="0"/>
                  </a:cubicBezTo>
                  <a:cubicBezTo>
                    <a:pt x="507" y="0"/>
                    <a:pt x="506" y="0"/>
                    <a:pt x="505" y="1"/>
                  </a:cubicBezTo>
                  <a:cubicBezTo>
                    <a:pt x="505" y="7"/>
                    <a:pt x="505" y="7"/>
                    <a:pt x="505" y="7"/>
                  </a:cubicBezTo>
                  <a:cubicBezTo>
                    <a:pt x="505" y="7"/>
                    <a:pt x="505" y="7"/>
                    <a:pt x="506" y="7"/>
                  </a:cubicBezTo>
                  <a:cubicBezTo>
                    <a:pt x="507" y="7"/>
                    <a:pt x="507" y="7"/>
                    <a:pt x="507" y="7"/>
                  </a:cubicBezTo>
                  <a:cubicBezTo>
                    <a:pt x="511" y="7"/>
                    <a:pt x="513" y="9"/>
                    <a:pt x="513" y="15"/>
                  </a:cubicBezTo>
                  <a:cubicBezTo>
                    <a:pt x="513" y="89"/>
                    <a:pt x="513" y="89"/>
                    <a:pt x="513" y="89"/>
                  </a:cubicBezTo>
                  <a:cubicBezTo>
                    <a:pt x="522" y="89"/>
                    <a:pt x="522" y="89"/>
                    <a:pt x="522" y="89"/>
                  </a:cubicBezTo>
                  <a:lnTo>
                    <a:pt x="522" y="14"/>
                  </a:lnTo>
                  <a:close/>
                  <a:moveTo>
                    <a:pt x="495" y="30"/>
                  </a:moveTo>
                  <a:cubicBezTo>
                    <a:pt x="464" y="30"/>
                    <a:pt x="464" y="30"/>
                    <a:pt x="464" y="30"/>
                  </a:cubicBezTo>
                  <a:cubicBezTo>
                    <a:pt x="464" y="37"/>
                    <a:pt x="464" y="37"/>
                    <a:pt x="464" y="37"/>
                  </a:cubicBezTo>
                  <a:cubicBezTo>
                    <a:pt x="495" y="37"/>
                    <a:pt x="495" y="37"/>
                    <a:pt x="495" y="37"/>
                  </a:cubicBezTo>
                  <a:lnTo>
                    <a:pt x="495" y="30"/>
                  </a:lnTo>
                  <a:close/>
                  <a:moveTo>
                    <a:pt x="449" y="42"/>
                  </a:moveTo>
                  <a:cubicBezTo>
                    <a:pt x="449" y="24"/>
                    <a:pt x="449" y="24"/>
                    <a:pt x="449" y="24"/>
                  </a:cubicBezTo>
                  <a:cubicBezTo>
                    <a:pt x="449" y="16"/>
                    <a:pt x="447" y="10"/>
                    <a:pt x="443" y="6"/>
                  </a:cubicBezTo>
                  <a:cubicBezTo>
                    <a:pt x="439" y="2"/>
                    <a:pt x="434" y="0"/>
                    <a:pt x="428" y="0"/>
                  </a:cubicBezTo>
                  <a:cubicBezTo>
                    <a:pt x="426" y="0"/>
                    <a:pt x="423" y="0"/>
                    <a:pt x="421" y="0"/>
                  </a:cubicBezTo>
                  <a:cubicBezTo>
                    <a:pt x="421" y="8"/>
                    <a:pt x="421" y="8"/>
                    <a:pt x="421" y="8"/>
                  </a:cubicBezTo>
                  <a:cubicBezTo>
                    <a:pt x="422" y="8"/>
                    <a:pt x="422" y="8"/>
                    <a:pt x="422" y="8"/>
                  </a:cubicBezTo>
                  <a:cubicBezTo>
                    <a:pt x="423" y="7"/>
                    <a:pt x="425" y="7"/>
                    <a:pt x="427" y="7"/>
                  </a:cubicBezTo>
                  <a:cubicBezTo>
                    <a:pt x="431" y="7"/>
                    <a:pt x="435" y="8"/>
                    <a:pt x="437" y="12"/>
                  </a:cubicBezTo>
                  <a:cubicBezTo>
                    <a:pt x="439" y="15"/>
                    <a:pt x="441" y="19"/>
                    <a:pt x="441" y="25"/>
                  </a:cubicBezTo>
                  <a:cubicBezTo>
                    <a:pt x="441" y="26"/>
                    <a:pt x="441" y="26"/>
                    <a:pt x="441" y="26"/>
                  </a:cubicBezTo>
                  <a:cubicBezTo>
                    <a:pt x="441" y="33"/>
                    <a:pt x="440" y="40"/>
                    <a:pt x="438" y="45"/>
                  </a:cubicBezTo>
                  <a:cubicBezTo>
                    <a:pt x="436" y="50"/>
                    <a:pt x="433" y="54"/>
                    <a:pt x="430" y="56"/>
                  </a:cubicBezTo>
                  <a:cubicBezTo>
                    <a:pt x="427" y="58"/>
                    <a:pt x="425" y="59"/>
                    <a:pt x="423" y="59"/>
                  </a:cubicBezTo>
                  <a:cubicBezTo>
                    <a:pt x="421" y="59"/>
                    <a:pt x="419" y="59"/>
                    <a:pt x="417" y="58"/>
                  </a:cubicBezTo>
                  <a:cubicBezTo>
                    <a:pt x="416" y="58"/>
                    <a:pt x="416" y="58"/>
                    <a:pt x="416" y="58"/>
                  </a:cubicBezTo>
                  <a:cubicBezTo>
                    <a:pt x="416" y="65"/>
                    <a:pt x="416" y="65"/>
                    <a:pt x="416" y="65"/>
                  </a:cubicBezTo>
                  <a:cubicBezTo>
                    <a:pt x="418" y="67"/>
                    <a:pt x="420" y="67"/>
                    <a:pt x="422" y="67"/>
                  </a:cubicBezTo>
                  <a:cubicBezTo>
                    <a:pt x="430" y="67"/>
                    <a:pt x="436" y="61"/>
                    <a:pt x="440" y="49"/>
                  </a:cubicBezTo>
                  <a:cubicBezTo>
                    <a:pt x="440" y="48"/>
                    <a:pt x="440" y="48"/>
                    <a:pt x="441" y="48"/>
                  </a:cubicBezTo>
                  <a:cubicBezTo>
                    <a:pt x="441" y="48"/>
                    <a:pt x="442" y="48"/>
                    <a:pt x="442" y="49"/>
                  </a:cubicBezTo>
                  <a:cubicBezTo>
                    <a:pt x="442" y="56"/>
                    <a:pt x="443" y="62"/>
                    <a:pt x="444" y="66"/>
                  </a:cubicBezTo>
                  <a:cubicBezTo>
                    <a:pt x="451" y="66"/>
                    <a:pt x="451" y="66"/>
                    <a:pt x="451" y="66"/>
                  </a:cubicBezTo>
                  <a:cubicBezTo>
                    <a:pt x="452" y="65"/>
                    <a:pt x="452" y="65"/>
                    <a:pt x="452" y="65"/>
                  </a:cubicBezTo>
                  <a:cubicBezTo>
                    <a:pt x="450" y="58"/>
                    <a:pt x="449" y="50"/>
                    <a:pt x="449" y="42"/>
                  </a:cubicBezTo>
                  <a:moveTo>
                    <a:pt x="403" y="14"/>
                  </a:moveTo>
                  <a:cubicBezTo>
                    <a:pt x="403" y="9"/>
                    <a:pt x="402" y="5"/>
                    <a:pt x="399" y="3"/>
                  </a:cubicBezTo>
                  <a:cubicBezTo>
                    <a:pt x="397" y="1"/>
                    <a:pt x="394" y="0"/>
                    <a:pt x="391" y="0"/>
                  </a:cubicBezTo>
                  <a:cubicBezTo>
                    <a:pt x="391" y="0"/>
                    <a:pt x="391" y="0"/>
                    <a:pt x="391" y="0"/>
                  </a:cubicBezTo>
                  <a:cubicBezTo>
                    <a:pt x="389" y="0"/>
                    <a:pt x="387" y="0"/>
                    <a:pt x="387" y="1"/>
                  </a:cubicBezTo>
                  <a:cubicBezTo>
                    <a:pt x="387" y="7"/>
                    <a:pt x="387" y="7"/>
                    <a:pt x="387" y="7"/>
                  </a:cubicBezTo>
                  <a:cubicBezTo>
                    <a:pt x="387" y="7"/>
                    <a:pt x="387" y="7"/>
                    <a:pt x="387" y="7"/>
                  </a:cubicBezTo>
                  <a:cubicBezTo>
                    <a:pt x="388" y="7"/>
                    <a:pt x="388" y="7"/>
                    <a:pt x="388" y="7"/>
                  </a:cubicBezTo>
                  <a:cubicBezTo>
                    <a:pt x="393" y="7"/>
                    <a:pt x="395" y="9"/>
                    <a:pt x="395" y="15"/>
                  </a:cubicBezTo>
                  <a:cubicBezTo>
                    <a:pt x="395" y="66"/>
                    <a:pt x="395" y="66"/>
                    <a:pt x="395" y="66"/>
                  </a:cubicBezTo>
                  <a:cubicBezTo>
                    <a:pt x="403" y="66"/>
                    <a:pt x="403" y="66"/>
                    <a:pt x="403" y="66"/>
                  </a:cubicBezTo>
                  <a:lnTo>
                    <a:pt x="403" y="14"/>
                  </a:lnTo>
                  <a:close/>
                  <a:moveTo>
                    <a:pt x="373" y="28"/>
                  </a:moveTo>
                  <a:cubicBezTo>
                    <a:pt x="373" y="18"/>
                    <a:pt x="370" y="11"/>
                    <a:pt x="364" y="6"/>
                  </a:cubicBezTo>
                  <a:cubicBezTo>
                    <a:pt x="359" y="2"/>
                    <a:pt x="352" y="0"/>
                    <a:pt x="344" y="0"/>
                  </a:cubicBezTo>
                  <a:cubicBezTo>
                    <a:pt x="338" y="0"/>
                    <a:pt x="334" y="0"/>
                    <a:pt x="330" y="1"/>
                  </a:cubicBezTo>
                  <a:cubicBezTo>
                    <a:pt x="330" y="9"/>
                    <a:pt x="330" y="9"/>
                    <a:pt x="330" y="9"/>
                  </a:cubicBezTo>
                  <a:cubicBezTo>
                    <a:pt x="331" y="9"/>
                    <a:pt x="331" y="9"/>
                    <a:pt x="331" y="9"/>
                  </a:cubicBezTo>
                  <a:cubicBezTo>
                    <a:pt x="334" y="8"/>
                    <a:pt x="337" y="7"/>
                    <a:pt x="342" y="7"/>
                  </a:cubicBezTo>
                  <a:cubicBezTo>
                    <a:pt x="357" y="7"/>
                    <a:pt x="365" y="15"/>
                    <a:pt x="365" y="30"/>
                  </a:cubicBezTo>
                  <a:cubicBezTo>
                    <a:pt x="365" y="66"/>
                    <a:pt x="365" y="66"/>
                    <a:pt x="365" y="66"/>
                  </a:cubicBezTo>
                  <a:cubicBezTo>
                    <a:pt x="373" y="66"/>
                    <a:pt x="373" y="66"/>
                    <a:pt x="373" y="66"/>
                  </a:cubicBezTo>
                  <a:lnTo>
                    <a:pt x="373" y="28"/>
                  </a:lnTo>
                  <a:close/>
                  <a:moveTo>
                    <a:pt x="317" y="14"/>
                  </a:moveTo>
                  <a:cubicBezTo>
                    <a:pt x="317" y="9"/>
                    <a:pt x="316" y="5"/>
                    <a:pt x="313" y="3"/>
                  </a:cubicBezTo>
                  <a:cubicBezTo>
                    <a:pt x="311" y="1"/>
                    <a:pt x="308" y="0"/>
                    <a:pt x="305" y="0"/>
                  </a:cubicBezTo>
                  <a:cubicBezTo>
                    <a:pt x="305" y="0"/>
                    <a:pt x="305" y="0"/>
                    <a:pt x="305" y="0"/>
                  </a:cubicBezTo>
                  <a:cubicBezTo>
                    <a:pt x="303" y="0"/>
                    <a:pt x="301" y="0"/>
                    <a:pt x="300" y="1"/>
                  </a:cubicBezTo>
                  <a:cubicBezTo>
                    <a:pt x="300" y="7"/>
                    <a:pt x="300" y="7"/>
                    <a:pt x="300" y="7"/>
                  </a:cubicBezTo>
                  <a:cubicBezTo>
                    <a:pt x="301" y="7"/>
                    <a:pt x="301" y="7"/>
                    <a:pt x="301" y="7"/>
                  </a:cubicBezTo>
                  <a:cubicBezTo>
                    <a:pt x="302" y="7"/>
                    <a:pt x="302" y="7"/>
                    <a:pt x="302" y="7"/>
                  </a:cubicBezTo>
                  <a:cubicBezTo>
                    <a:pt x="306" y="7"/>
                    <a:pt x="309" y="9"/>
                    <a:pt x="309" y="15"/>
                  </a:cubicBezTo>
                  <a:cubicBezTo>
                    <a:pt x="309" y="37"/>
                    <a:pt x="309" y="37"/>
                    <a:pt x="309" y="37"/>
                  </a:cubicBezTo>
                  <a:cubicBezTo>
                    <a:pt x="317" y="37"/>
                    <a:pt x="317" y="37"/>
                    <a:pt x="317" y="37"/>
                  </a:cubicBezTo>
                  <a:lnTo>
                    <a:pt x="317" y="14"/>
                  </a:lnTo>
                  <a:close/>
                  <a:moveTo>
                    <a:pt x="287" y="14"/>
                  </a:moveTo>
                  <a:cubicBezTo>
                    <a:pt x="287" y="9"/>
                    <a:pt x="286" y="5"/>
                    <a:pt x="283" y="3"/>
                  </a:cubicBezTo>
                  <a:cubicBezTo>
                    <a:pt x="281" y="1"/>
                    <a:pt x="278" y="0"/>
                    <a:pt x="275" y="0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73" y="0"/>
                    <a:pt x="271" y="0"/>
                    <a:pt x="270" y="1"/>
                  </a:cubicBezTo>
                  <a:cubicBezTo>
                    <a:pt x="270" y="7"/>
                    <a:pt x="270" y="7"/>
                    <a:pt x="270" y="7"/>
                  </a:cubicBezTo>
                  <a:cubicBezTo>
                    <a:pt x="271" y="7"/>
                    <a:pt x="271" y="7"/>
                    <a:pt x="271" y="7"/>
                  </a:cubicBezTo>
                  <a:cubicBezTo>
                    <a:pt x="272" y="7"/>
                    <a:pt x="272" y="7"/>
                    <a:pt x="272" y="7"/>
                  </a:cubicBezTo>
                  <a:cubicBezTo>
                    <a:pt x="276" y="7"/>
                    <a:pt x="279" y="9"/>
                    <a:pt x="279" y="15"/>
                  </a:cubicBezTo>
                  <a:cubicBezTo>
                    <a:pt x="279" y="66"/>
                    <a:pt x="279" y="66"/>
                    <a:pt x="279" y="66"/>
                  </a:cubicBezTo>
                  <a:cubicBezTo>
                    <a:pt x="287" y="66"/>
                    <a:pt x="287" y="66"/>
                    <a:pt x="287" y="66"/>
                  </a:cubicBezTo>
                  <a:lnTo>
                    <a:pt x="287" y="14"/>
                  </a:lnTo>
                  <a:close/>
                  <a:moveTo>
                    <a:pt x="256" y="14"/>
                  </a:moveTo>
                  <a:cubicBezTo>
                    <a:pt x="256" y="9"/>
                    <a:pt x="255" y="5"/>
                    <a:pt x="253" y="3"/>
                  </a:cubicBezTo>
                  <a:cubicBezTo>
                    <a:pt x="251" y="1"/>
                    <a:pt x="248" y="0"/>
                    <a:pt x="245" y="0"/>
                  </a:cubicBezTo>
                  <a:cubicBezTo>
                    <a:pt x="244" y="0"/>
                    <a:pt x="244" y="0"/>
                    <a:pt x="244" y="0"/>
                  </a:cubicBezTo>
                  <a:cubicBezTo>
                    <a:pt x="242" y="0"/>
                    <a:pt x="241" y="0"/>
                    <a:pt x="240" y="1"/>
                  </a:cubicBezTo>
                  <a:cubicBezTo>
                    <a:pt x="240" y="7"/>
                    <a:pt x="240" y="7"/>
                    <a:pt x="240" y="7"/>
                  </a:cubicBezTo>
                  <a:cubicBezTo>
                    <a:pt x="240" y="7"/>
                    <a:pt x="240" y="7"/>
                    <a:pt x="241" y="7"/>
                  </a:cubicBezTo>
                  <a:cubicBezTo>
                    <a:pt x="242" y="7"/>
                    <a:pt x="242" y="7"/>
                    <a:pt x="242" y="7"/>
                  </a:cubicBezTo>
                  <a:cubicBezTo>
                    <a:pt x="246" y="7"/>
                    <a:pt x="248" y="9"/>
                    <a:pt x="248" y="15"/>
                  </a:cubicBezTo>
                  <a:cubicBezTo>
                    <a:pt x="248" y="89"/>
                    <a:pt x="248" y="89"/>
                    <a:pt x="248" y="89"/>
                  </a:cubicBezTo>
                  <a:cubicBezTo>
                    <a:pt x="256" y="89"/>
                    <a:pt x="256" y="89"/>
                    <a:pt x="256" y="89"/>
                  </a:cubicBezTo>
                  <a:lnTo>
                    <a:pt x="256" y="14"/>
                  </a:lnTo>
                  <a:close/>
                  <a:moveTo>
                    <a:pt x="202" y="59"/>
                  </a:moveTo>
                  <a:cubicBezTo>
                    <a:pt x="198" y="59"/>
                    <a:pt x="198" y="59"/>
                    <a:pt x="198" y="59"/>
                  </a:cubicBezTo>
                  <a:cubicBezTo>
                    <a:pt x="195" y="59"/>
                    <a:pt x="194" y="57"/>
                    <a:pt x="194" y="53"/>
                  </a:cubicBezTo>
                  <a:cubicBezTo>
                    <a:pt x="194" y="28"/>
                    <a:pt x="194" y="28"/>
                    <a:pt x="194" y="28"/>
                  </a:cubicBezTo>
                  <a:cubicBezTo>
                    <a:pt x="194" y="19"/>
                    <a:pt x="191" y="11"/>
                    <a:pt x="185" y="6"/>
                  </a:cubicBezTo>
                  <a:cubicBezTo>
                    <a:pt x="180" y="2"/>
                    <a:pt x="174" y="0"/>
                    <a:pt x="166" y="0"/>
                  </a:cubicBezTo>
                  <a:cubicBezTo>
                    <a:pt x="161" y="0"/>
                    <a:pt x="156" y="0"/>
                    <a:pt x="152" y="2"/>
                  </a:cubicBezTo>
                  <a:cubicBezTo>
                    <a:pt x="152" y="9"/>
                    <a:pt x="152" y="9"/>
                    <a:pt x="152" y="9"/>
                  </a:cubicBezTo>
                  <a:cubicBezTo>
                    <a:pt x="153" y="9"/>
                    <a:pt x="153" y="9"/>
                    <a:pt x="153" y="9"/>
                  </a:cubicBezTo>
                  <a:cubicBezTo>
                    <a:pt x="156" y="8"/>
                    <a:pt x="160" y="7"/>
                    <a:pt x="165" y="7"/>
                  </a:cubicBezTo>
                  <a:cubicBezTo>
                    <a:pt x="179" y="7"/>
                    <a:pt x="186" y="15"/>
                    <a:pt x="186" y="31"/>
                  </a:cubicBezTo>
                  <a:cubicBezTo>
                    <a:pt x="186" y="53"/>
                    <a:pt x="186" y="53"/>
                    <a:pt x="186" y="53"/>
                  </a:cubicBezTo>
                  <a:cubicBezTo>
                    <a:pt x="186" y="56"/>
                    <a:pt x="186" y="58"/>
                    <a:pt x="187" y="59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50" y="66"/>
                    <a:pt x="150" y="66"/>
                    <a:pt x="150" y="66"/>
                  </a:cubicBezTo>
                  <a:cubicBezTo>
                    <a:pt x="202" y="66"/>
                    <a:pt x="202" y="66"/>
                    <a:pt x="202" y="66"/>
                  </a:cubicBezTo>
                  <a:lnTo>
                    <a:pt x="202" y="59"/>
                  </a:lnTo>
                  <a:close/>
                  <a:moveTo>
                    <a:pt x="135" y="21"/>
                  </a:moveTo>
                  <a:cubicBezTo>
                    <a:pt x="135" y="14"/>
                    <a:pt x="133" y="8"/>
                    <a:pt x="129" y="5"/>
                  </a:cubicBezTo>
                  <a:cubicBezTo>
                    <a:pt x="126" y="1"/>
                    <a:pt x="122" y="0"/>
                    <a:pt x="116" y="0"/>
                  </a:cubicBezTo>
                  <a:cubicBezTo>
                    <a:pt x="113" y="0"/>
                    <a:pt x="111" y="0"/>
                    <a:pt x="110" y="1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2" y="7"/>
                    <a:pt x="114" y="7"/>
                    <a:pt x="115" y="7"/>
                  </a:cubicBezTo>
                  <a:cubicBezTo>
                    <a:pt x="123" y="7"/>
                    <a:pt x="127" y="12"/>
                    <a:pt x="127" y="22"/>
                  </a:cubicBezTo>
                  <a:cubicBezTo>
                    <a:pt x="127" y="59"/>
                    <a:pt x="127" y="59"/>
                    <a:pt x="127" y="59"/>
                  </a:cubicBezTo>
                  <a:cubicBezTo>
                    <a:pt x="109" y="59"/>
                    <a:pt x="109" y="59"/>
                    <a:pt x="109" y="59"/>
                  </a:cubicBezTo>
                  <a:cubicBezTo>
                    <a:pt x="109" y="66"/>
                    <a:pt x="109" y="66"/>
                    <a:pt x="109" y="66"/>
                  </a:cubicBezTo>
                  <a:cubicBezTo>
                    <a:pt x="135" y="66"/>
                    <a:pt x="135" y="66"/>
                    <a:pt x="135" y="66"/>
                  </a:cubicBezTo>
                  <a:lnTo>
                    <a:pt x="135" y="21"/>
                  </a:lnTo>
                  <a:close/>
                  <a:moveTo>
                    <a:pt x="92" y="42"/>
                  </a:moveTo>
                  <a:cubicBezTo>
                    <a:pt x="92" y="24"/>
                    <a:pt x="92" y="24"/>
                    <a:pt x="92" y="24"/>
                  </a:cubicBezTo>
                  <a:cubicBezTo>
                    <a:pt x="92" y="16"/>
                    <a:pt x="90" y="10"/>
                    <a:pt x="86" y="6"/>
                  </a:cubicBezTo>
                  <a:cubicBezTo>
                    <a:pt x="82" y="2"/>
                    <a:pt x="78" y="0"/>
                    <a:pt x="71" y="0"/>
                  </a:cubicBezTo>
                  <a:cubicBezTo>
                    <a:pt x="69" y="0"/>
                    <a:pt x="67" y="0"/>
                    <a:pt x="65" y="0"/>
                  </a:cubicBezTo>
                  <a:cubicBezTo>
                    <a:pt x="65" y="8"/>
                    <a:pt x="65" y="8"/>
                    <a:pt x="65" y="8"/>
                  </a:cubicBezTo>
                  <a:cubicBezTo>
                    <a:pt x="66" y="8"/>
                    <a:pt x="66" y="8"/>
                    <a:pt x="66" y="8"/>
                  </a:cubicBezTo>
                  <a:cubicBezTo>
                    <a:pt x="67" y="7"/>
                    <a:pt x="68" y="7"/>
                    <a:pt x="70" y="7"/>
                  </a:cubicBezTo>
                  <a:cubicBezTo>
                    <a:pt x="75" y="7"/>
                    <a:pt x="78" y="8"/>
                    <a:pt x="80" y="12"/>
                  </a:cubicBezTo>
                  <a:cubicBezTo>
                    <a:pt x="83" y="15"/>
                    <a:pt x="84" y="19"/>
                    <a:pt x="84" y="25"/>
                  </a:cubicBezTo>
                  <a:cubicBezTo>
                    <a:pt x="84" y="26"/>
                    <a:pt x="84" y="26"/>
                    <a:pt x="84" y="26"/>
                  </a:cubicBezTo>
                  <a:cubicBezTo>
                    <a:pt x="84" y="33"/>
                    <a:pt x="83" y="40"/>
                    <a:pt x="81" y="45"/>
                  </a:cubicBezTo>
                  <a:cubicBezTo>
                    <a:pt x="79" y="50"/>
                    <a:pt x="76" y="54"/>
                    <a:pt x="73" y="56"/>
                  </a:cubicBezTo>
                  <a:cubicBezTo>
                    <a:pt x="71" y="58"/>
                    <a:pt x="68" y="59"/>
                    <a:pt x="66" y="59"/>
                  </a:cubicBezTo>
                  <a:cubicBezTo>
                    <a:pt x="64" y="59"/>
                    <a:pt x="62" y="59"/>
                    <a:pt x="60" y="58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60" y="65"/>
                    <a:pt x="60" y="65"/>
                    <a:pt x="60" y="65"/>
                  </a:cubicBezTo>
                  <a:cubicBezTo>
                    <a:pt x="61" y="67"/>
                    <a:pt x="63" y="67"/>
                    <a:pt x="65" y="67"/>
                  </a:cubicBezTo>
                  <a:cubicBezTo>
                    <a:pt x="73" y="67"/>
                    <a:pt x="79" y="61"/>
                    <a:pt x="83" y="49"/>
                  </a:cubicBezTo>
                  <a:cubicBezTo>
                    <a:pt x="83" y="48"/>
                    <a:pt x="84" y="48"/>
                    <a:pt x="84" y="48"/>
                  </a:cubicBezTo>
                  <a:cubicBezTo>
                    <a:pt x="85" y="48"/>
                    <a:pt x="85" y="48"/>
                    <a:pt x="85" y="49"/>
                  </a:cubicBezTo>
                  <a:cubicBezTo>
                    <a:pt x="85" y="56"/>
                    <a:pt x="86" y="62"/>
                    <a:pt x="87" y="66"/>
                  </a:cubicBezTo>
                  <a:cubicBezTo>
                    <a:pt x="95" y="66"/>
                    <a:pt x="95" y="66"/>
                    <a:pt x="95" y="66"/>
                  </a:cubicBezTo>
                  <a:cubicBezTo>
                    <a:pt x="95" y="65"/>
                    <a:pt x="95" y="65"/>
                    <a:pt x="95" y="65"/>
                  </a:cubicBezTo>
                  <a:cubicBezTo>
                    <a:pt x="93" y="58"/>
                    <a:pt x="92" y="50"/>
                    <a:pt x="92" y="42"/>
                  </a:cubicBezTo>
                  <a:moveTo>
                    <a:pt x="52" y="59"/>
                  </a:moveTo>
                  <a:cubicBezTo>
                    <a:pt x="48" y="59"/>
                    <a:pt x="48" y="59"/>
                    <a:pt x="48" y="59"/>
                  </a:cubicBezTo>
                  <a:cubicBezTo>
                    <a:pt x="45" y="59"/>
                    <a:pt x="44" y="57"/>
                    <a:pt x="44" y="53"/>
                  </a:cubicBezTo>
                  <a:cubicBezTo>
                    <a:pt x="44" y="28"/>
                    <a:pt x="44" y="28"/>
                    <a:pt x="44" y="28"/>
                  </a:cubicBezTo>
                  <a:cubicBezTo>
                    <a:pt x="44" y="19"/>
                    <a:pt x="41" y="11"/>
                    <a:pt x="35" y="6"/>
                  </a:cubicBezTo>
                  <a:cubicBezTo>
                    <a:pt x="30" y="2"/>
                    <a:pt x="24" y="0"/>
                    <a:pt x="16" y="0"/>
                  </a:cubicBezTo>
                  <a:cubicBezTo>
                    <a:pt x="11" y="0"/>
                    <a:pt x="6" y="0"/>
                    <a:pt x="2" y="2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6" y="8"/>
                    <a:pt x="10" y="7"/>
                    <a:pt x="15" y="7"/>
                  </a:cubicBezTo>
                  <a:cubicBezTo>
                    <a:pt x="29" y="7"/>
                    <a:pt x="36" y="15"/>
                    <a:pt x="36" y="31"/>
                  </a:cubicBezTo>
                  <a:cubicBezTo>
                    <a:pt x="36" y="53"/>
                    <a:pt x="36" y="53"/>
                    <a:pt x="36" y="53"/>
                  </a:cubicBezTo>
                  <a:cubicBezTo>
                    <a:pt x="36" y="56"/>
                    <a:pt x="36" y="58"/>
                    <a:pt x="37" y="5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52" y="66"/>
                    <a:pt x="52" y="66"/>
                    <a:pt x="52" y="66"/>
                  </a:cubicBezTo>
                  <a:lnTo>
                    <a:pt x="52" y="59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3354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98B74B4-99AD-4A7C-8C25-EB2620233D5E}"/>
              </a:ext>
            </a:extLst>
          </p:cNvPr>
          <p:cNvSpPr/>
          <p:nvPr userDrawn="1"/>
        </p:nvSpPr>
        <p:spPr>
          <a:xfrm rot="1804764">
            <a:off x="-870691" y="805826"/>
            <a:ext cx="7141728" cy="3313804"/>
          </a:xfrm>
          <a:custGeom>
            <a:avLst/>
            <a:gdLst>
              <a:gd name="connsiteX0" fmla="*/ 0 w 7141728"/>
              <a:gd name="connsiteY0" fmla="*/ 879151 h 3313804"/>
              <a:gd name="connsiteX1" fmla="*/ 1517874 w 7141728"/>
              <a:gd name="connsiteY1" fmla="*/ 0 h 3313804"/>
              <a:gd name="connsiteX2" fmla="*/ 5222375 w 7141728"/>
              <a:gd name="connsiteY2" fmla="*/ 0 h 3313804"/>
              <a:gd name="connsiteX3" fmla="*/ 7141728 w 7141728"/>
              <a:gd name="connsiteY3" fmla="*/ 3313804 h 3313804"/>
              <a:gd name="connsiteX4" fmla="*/ 1410150 w 7141728"/>
              <a:gd name="connsiteY4" fmla="*/ 3313804 h 3313804"/>
              <a:gd name="connsiteX5" fmla="*/ 0 w 7141728"/>
              <a:gd name="connsiteY5" fmla="*/ 879151 h 3313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1728" h="3313804">
                <a:moveTo>
                  <a:pt x="0" y="879151"/>
                </a:moveTo>
                <a:lnTo>
                  <a:pt x="1517874" y="0"/>
                </a:lnTo>
                <a:lnTo>
                  <a:pt x="5222375" y="0"/>
                </a:lnTo>
                <a:lnTo>
                  <a:pt x="7141728" y="3313804"/>
                </a:lnTo>
                <a:lnTo>
                  <a:pt x="1410150" y="3313804"/>
                </a:lnTo>
                <a:lnTo>
                  <a:pt x="0" y="879151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0A14F708-5934-4223-A2AB-046ECC7DB3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65" y="1840109"/>
            <a:ext cx="4967871" cy="5025329"/>
          </a:xfrm>
          <a:custGeom>
            <a:avLst/>
            <a:gdLst>
              <a:gd name="connsiteX0" fmla="*/ 0 w 4959716"/>
              <a:gd name="connsiteY0" fmla="*/ 5017892 h 5017892"/>
              <a:gd name="connsiteX1" fmla="*/ 1239929 w 4959716"/>
              <a:gd name="connsiteY1" fmla="*/ 0 h 5017892"/>
              <a:gd name="connsiteX2" fmla="*/ 4959716 w 4959716"/>
              <a:gd name="connsiteY2" fmla="*/ 0 h 5017892"/>
              <a:gd name="connsiteX3" fmla="*/ 3719787 w 4959716"/>
              <a:gd name="connsiteY3" fmla="*/ 5017892 h 5017892"/>
              <a:gd name="connsiteX4" fmla="*/ 0 w 4959716"/>
              <a:gd name="connsiteY4" fmla="*/ 5017892 h 5017892"/>
              <a:gd name="connsiteX0" fmla="*/ 4671 w 4964387"/>
              <a:gd name="connsiteY0" fmla="*/ 5030592 h 5030592"/>
              <a:gd name="connsiteX1" fmla="*/ 0 w 4964387"/>
              <a:gd name="connsiteY1" fmla="*/ 0 h 5030592"/>
              <a:gd name="connsiteX2" fmla="*/ 4964387 w 4964387"/>
              <a:gd name="connsiteY2" fmla="*/ 12700 h 5030592"/>
              <a:gd name="connsiteX3" fmla="*/ 3724458 w 4964387"/>
              <a:gd name="connsiteY3" fmla="*/ 5030592 h 5030592"/>
              <a:gd name="connsiteX4" fmla="*/ 4671 w 4964387"/>
              <a:gd name="connsiteY4" fmla="*/ 5030592 h 5030592"/>
              <a:gd name="connsiteX0" fmla="*/ 4671 w 4970737"/>
              <a:gd name="connsiteY0" fmla="*/ 5030592 h 5030592"/>
              <a:gd name="connsiteX1" fmla="*/ 0 w 4970737"/>
              <a:gd name="connsiteY1" fmla="*/ 0 h 5030592"/>
              <a:gd name="connsiteX2" fmla="*/ 4970737 w 4970737"/>
              <a:gd name="connsiteY2" fmla="*/ 2908300 h 5030592"/>
              <a:gd name="connsiteX3" fmla="*/ 3724458 w 4970737"/>
              <a:gd name="connsiteY3" fmla="*/ 5030592 h 5030592"/>
              <a:gd name="connsiteX4" fmla="*/ 4671 w 4970737"/>
              <a:gd name="connsiteY4" fmla="*/ 5030592 h 5030592"/>
              <a:gd name="connsiteX0" fmla="*/ 4671 w 4970737"/>
              <a:gd name="connsiteY0" fmla="*/ 5030592 h 5036942"/>
              <a:gd name="connsiteX1" fmla="*/ 0 w 4970737"/>
              <a:gd name="connsiteY1" fmla="*/ 0 h 5036942"/>
              <a:gd name="connsiteX2" fmla="*/ 4970737 w 4970737"/>
              <a:gd name="connsiteY2" fmla="*/ 2908300 h 5036942"/>
              <a:gd name="connsiteX3" fmla="*/ 4969058 w 4970737"/>
              <a:gd name="connsiteY3" fmla="*/ 5036942 h 5036942"/>
              <a:gd name="connsiteX4" fmla="*/ 4671 w 4970737"/>
              <a:gd name="connsiteY4" fmla="*/ 5030592 h 5036942"/>
              <a:gd name="connsiteX0" fmla="*/ 4671 w 4970737"/>
              <a:gd name="connsiteY0" fmla="*/ 5030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4671 w 4970737"/>
              <a:gd name="connsiteY5" fmla="*/ 5030592 h 5036942"/>
              <a:gd name="connsiteX0" fmla="*/ 703171 w 4970737"/>
              <a:gd name="connsiteY0" fmla="*/ 4522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703171 w 4970737"/>
              <a:gd name="connsiteY5" fmla="*/ 4522592 h 5036942"/>
              <a:gd name="connsiteX0" fmla="*/ 2081121 w 4970737"/>
              <a:gd name="connsiteY0" fmla="*/ 503694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195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76279 w 4965895"/>
              <a:gd name="connsiteY0" fmla="*/ 4979792 h 4979792"/>
              <a:gd name="connsiteX1" fmla="*/ 196 w 4965895"/>
              <a:gd name="connsiteY1" fmla="*/ 3792342 h 4979792"/>
              <a:gd name="connsiteX2" fmla="*/ 6588 w 4965895"/>
              <a:gd name="connsiteY2" fmla="*/ 0 h 4979792"/>
              <a:gd name="connsiteX3" fmla="*/ 4965895 w 4965895"/>
              <a:gd name="connsiteY3" fmla="*/ 2844800 h 4979792"/>
              <a:gd name="connsiteX4" fmla="*/ 4964216 w 4965895"/>
              <a:gd name="connsiteY4" fmla="*/ 4979792 h 4979792"/>
              <a:gd name="connsiteX5" fmla="*/ 2076279 w 4965895"/>
              <a:gd name="connsiteY5" fmla="*/ 4979792 h 4979792"/>
              <a:gd name="connsiteX0" fmla="*/ 2076385 w 4966001"/>
              <a:gd name="connsiteY0" fmla="*/ 4983602 h 4983602"/>
              <a:gd name="connsiteX1" fmla="*/ 302 w 4966001"/>
              <a:gd name="connsiteY1" fmla="*/ 3796152 h 4983602"/>
              <a:gd name="connsiteX2" fmla="*/ 2884 w 4966001"/>
              <a:gd name="connsiteY2" fmla="*/ 0 h 4983602"/>
              <a:gd name="connsiteX3" fmla="*/ 4966001 w 4966001"/>
              <a:gd name="connsiteY3" fmla="*/ 2848610 h 4983602"/>
              <a:gd name="connsiteX4" fmla="*/ 4964322 w 4966001"/>
              <a:gd name="connsiteY4" fmla="*/ 4983602 h 4983602"/>
              <a:gd name="connsiteX5" fmla="*/ 2076385 w 4966001"/>
              <a:gd name="connsiteY5" fmla="*/ 4983602 h 4983602"/>
              <a:gd name="connsiteX0" fmla="*/ 2457385 w 4966001"/>
              <a:gd name="connsiteY0" fmla="*/ 5120762 h 5120762"/>
              <a:gd name="connsiteX1" fmla="*/ 302 w 4966001"/>
              <a:gd name="connsiteY1" fmla="*/ 3796152 h 5120762"/>
              <a:gd name="connsiteX2" fmla="*/ 2884 w 4966001"/>
              <a:gd name="connsiteY2" fmla="*/ 0 h 5120762"/>
              <a:gd name="connsiteX3" fmla="*/ 4966001 w 4966001"/>
              <a:gd name="connsiteY3" fmla="*/ 2848610 h 5120762"/>
              <a:gd name="connsiteX4" fmla="*/ 4964322 w 4966001"/>
              <a:gd name="connsiteY4" fmla="*/ 4983602 h 5120762"/>
              <a:gd name="connsiteX5" fmla="*/ 2457385 w 4966001"/>
              <a:gd name="connsiteY5" fmla="*/ 5120762 h 5120762"/>
              <a:gd name="connsiteX0" fmla="*/ 2457385 w 5018502"/>
              <a:gd name="connsiteY0" fmla="*/ 5120762 h 5120762"/>
              <a:gd name="connsiteX1" fmla="*/ 302 w 5018502"/>
              <a:gd name="connsiteY1" fmla="*/ 3796152 h 5120762"/>
              <a:gd name="connsiteX2" fmla="*/ 2884 w 5018502"/>
              <a:gd name="connsiteY2" fmla="*/ 0 h 5120762"/>
              <a:gd name="connsiteX3" fmla="*/ 4966001 w 5018502"/>
              <a:gd name="connsiteY3" fmla="*/ 2848610 h 5120762"/>
              <a:gd name="connsiteX4" fmla="*/ 2457385 w 5018502"/>
              <a:gd name="connsiteY4" fmla="*/ 5120762 h 5120762"/>
              <a:gd name="connsiteX0" fmla="*/ 2457385 w 2943293"/>
              <a:gd name="connsiteY0" fmla="*/ 5120762 h 5120762"/>
              <a:gd name="connsiteX1" fmla="*/ 302 w 2943293"/>
              <a:gd name="connsiteY1" fmla="*/ 3796152 h 5120762"/>
              <a:gd name="connsiteX2" fmla="*/ 2884 w 2943293"/>
              <a:gd name="connsiteY2" fmla="*/ 0 h 5120762"/>
              <a:gd name="connsiteX3" fmla="*/ 2481881 w 2943293"/>
              <a:gd name="connsiteY3" fmla="*/ 3239770 h 5120762"/>
              <a:gd name="connsiteX4" fmla="*/ 2457385 w 2943293"/>
              <a:gd name="connsiteY4" fmla="*/ 5120762 h 5120762"/>
              <a:gd name="connsiteX0" fmla="*/ 2457385 w 2939298"/>
              <a:gd name="connsiteY0" fmla="*/ 5120762 h 5120762"/>
              <a:gd name="connsiteX1" fmla="*/ 302 w 2939298"/>
              <a:gd name="connsiteY1" fmla="*/ 3796152 h 5120762"/>
              <a:gd name="connsiteX2" fmla="*/ 2884 w 2939298"/>
              <a:gd name="connsiteY2" fmla="*/ 0 h 5120762"/>
              <a:gd name="connsiteX3" fmla="*/ 2471721 w 2939298"/>
              <a:gd name="connsiteY3" fmla="*/ 1410970 h 5120762"/>
              <a:gd name="connsiteX4" fmla="*/ 2457385 w 2939298"/>
              <a:gd name="connsiteY4" fmla="*/ 5120762 h 5120762"/>
              <a:gd name="connsiteX0" fmla="*/ 2457385 w 2940987"/>
              <a:gd name="connsiteY0" fmla="*/ 5120762 h 5120762"/>
              <a:gd name="connsiteX1" fmla="*/ 302 w 2940987"/>
              <a:gd name="connsiteY1" fmla="*/ 3796152 h 5120762"/>
              <a:gd name="connsiteX2" fmla="*/ 2884 w 2940987"/>
              <a:gd name="connsiteY2" fmla="*/ 0 h 5120762"/>
              <a:gd name="connsiteX3" fmla="*/ 2471721 w 2940987"/>
              <a:gd name="connsiteY3" fmla="*/ 1410970 h 5120762"/>
              <a:gd name="connsiteX4" fmla="*/ 2457385 w 2940987"/>
              <a:gd name="connsiteY4" fmla="*/ 5120762 h 5120762"/>
              <a:gd name="connsiteX0" fmla="*/ 2457385 w 2642606"/>
              <a:gd name="connsiteY0" fmla="*/ 5120762 h 5120762"/>
              <a:gd name="connsiteX1" fmla="*/ 302 w 2642606"/>
              <a:gd name="connsiteY1" fmla="*/ 3796152 h 5120762"/>
              <a:gd name="connsiteX2" fmla="*/ 2884 w 2642606"/>
              <a:gd name="connsiteY2" fmla="*/ 0 h 5120762"/>
              <a:gd name="connsiteX3" fmla="*/ 2471721 w 2642606"/>
              <a:gd name="connsiteY3" fmla="*/ 1410970 h 5120762"/>
              <a:gd name="connsiteX4" fmla="*/ 2457385 w 2642606"/>
              <a:gd name="connsiteY4" fmla="*/ 5120762 h 5120762"/>
              <a:gd name="connsiteX0" fmla="*/ 2457385 w 2807365"/>
              <a:gd name="connsiteY0" fmla="*/ 5120762 h 5137422"/>
              <a:gd name="connsiteX1" fmla="*/ 302 w 2807365"/>
              <a:gd name="connsiteY1" fmla="*/ 3796152 h 5137422"/>
              <a:gd name="connsiteX2" fmla="*/ 2884 w 2807365"/>
              <a:gd name="connsiteY2" fmla="*/ 0 h 5137422"/>
              <a:gd name="connsiteX3" fmla="*/ 2471721 w 2807365"/>
              <a:gd name="connsiteY3" fmla="*/ 1410970 h 5137422"/>
              <a:gd name="connsiteX4" fmla="*/ 2457385 w 2807365"/>
              <a:gd name="connsiteY4" fmla="*/ 5120762 h 5137422"/>
              <a:gd name="connsiteX0" fmla="*/ 2457385 w 2651440"/>
              <a:gd name="connsiteY0" fmla="*/ 5120762 h 5120762"/>
              <a:gd name="connsiteX1" fmla="*/ 302 w 2651440"/>
              <a:gd name="connsiteY1" fmla="*/ 3796152 h 5120762"/>
              <a:gd name="connsiteX2" fmla="*/ 2884 w 2651440"/>
              <a:gd name="connsiteY2" fmla="*/ 0 h 5120762"/>
              <a:gd name="connsiteX3" fmla="*/ 2471721 w 2651440"/>
              <a:gd name="connsiteY3" fmla="*/ 1410970 h 5120762"/>
              <a:gd name="connsiteX4" fmla="*/ 2457385 w 2651440"/>
              <a:gd name="connsiteY4" fmla="*/ 5120762 h 5120762"/>
              <a:gd name="connsiteX0" fmla="*/ 2457385 w 2486859"/>
              <a:gd name="connsiteY0" fmla="*/ 5120762 h 5120762"/>
              <a:gd name="connsiteX1" fmla="*/ 302 w 2486859"/>
              <a:gd name="connsiteY1" fmla="*/ 3796152 h 5120762"/>
              <a:gd name="connsiteX2" fmla="*/ 2884 w 2486859"/>
              <a:gd name="connsiteY2" fmla="*/ 0 h 5120762"/>
              <a:gd name="connsiteX3" fmla="*/ 2471721 w 2486859"/>
              <a:gd name="connsiteY3" fmla="*/ 1410970 h 5120762"/>
              <a:gd name="connsiteX4" fmla="*/ 2457385 w 2486859"/>
              <a:gd name="connsiteY4" fmla="*/ 5120762 h 5120762"/>
              <a:gd name="connsiteX0" fmla="*/ 2457385 w 2462497"/>
              <a:gd name="connsiteY0" fmla="*/ 5120762 h 5120762"/>
              <a:gd name="connsiteX1" fmla="*/ 302 w 2462497"/>
              <a:gd name="connsiteY1" fmla="*/ 3796152 h 5120762"/>
              <a:gd name="connsiteX2" fmla="*/ 2884 w 2462497"/>
              <a:gd name="connsiteY2" fmla="*/ 0 h 5120762"/>
              <a:gd name="connsiteX3" fmla="*/ 2431716 w 2462497"/>
              <a:gd name="connsiteY3" fmla="*/ 1424305 h 5120762"/>
              <a:gd name="connsiteX4" fmla="*/ 2457385 w 2462497"/>
              <a:gd name="connsiteY4" fmla="*/ 5120762 h 5120762"/>
              <a:gd name="connsiteX0" fmla="*/ 2457385 w 2482398"/>
              <a:gd name="connsiteY0" fmla="*/ 5120762 h 5120762"/>
              <a:gd name="connsiteX1" fmla="*/ 302 w 2482398"/>
              <a:gd name="connsiteY1" fmla="*/ 3796152 h 5120762"/>
              <a:gd name="connsiteX2" fmla="*/ 2884 w 2482398"/>
              <a:gd name="connsiteY2" fmla="*/ 0 h 5120762"/>
              <a:gd name="connsiteX3" fmla="*/ 2466006 w 2482398"/>
              <a:gd name="connsiteY3" fmla="*/ 1424305 h 5120762"/>
              <a:gd name="connsiteX4" fmla="*/ 2457385 w 2482398"/>
              <a:gd name="connsiteY4" fmla="*/ 5120762 h 5120762"/>
              <a:gd name="connsiteX0" fmla="*/ 2457385 w 2466006"/>
              <a:gd name="connsiteY0" fmla="*/ 5120762 h 5120762"/>
              <a:gd name="connsiteX1" fmla="*/ 302 w 2466006"/>
              <a:gd name="connsiteY1" fmla="*/ 3796152 h 5120762"/>
              <a:gd name="connsiteX2" fmla="*/ 2884 w 2466006"/>
              <a:gd name="connsiteY2" fmla="*/ 0 h 5120762"/>
              <a:gd name="connsiteX3" fmla="*/ 2466006 w 2466006"/>
              <a:gd name="connsiteY3" fmla="*/ 1424305 h 5120762"/>
              <a:gd name="connsiteX4" fmla="*/ 2457385 w 2466006"/>
              <a:gd name="connsiteY4" fmla="*/ 5120762 h 5120762"/>
              <a:gd name="connsiteX0" fmla="*/ 2457385 w 2460441"/>
              <a:gd name="connsiteY0" fmla="*/ 5120762 h 5120762"/>
              <a:gd name="connsiteX1" fmla="*/ 302 w 2460441"/>
              <a:gd name="connsiteY1" fmla="*/ 3796152 h 5120762"/>
              <a:gd name="connsiteX2" fmla="*/ 2884 w 2460441"/>
              <a:gd name="connsiteY2" fmla="*/ 0 h 5120762"/>
              <a:gd name="connsiteX3" fmla="*/ 2458386 w 2460441"/>
              <a:gd name="connsiteY3" fmla="*/ 1422400 h 5120762"/>
              <a:gd name="connsiteX4" fmla="*/ 2457385 w 2460441"/>
              <a:gd name="connsiteY4" fmla="*/ 5120762 h 5120762"/>
              <a:gd name="connsiteX0" fmla="*/ 2457385 w 2459412"/>
              <a:gd name="connsiteY0" fmla="*/ 5120762 h 5120762"/>
              <a:gd name="connsiteX1" fmla="*/ 302 w 2459412"/>
              <a:gd name="connsiteY1" fmla="*/ 3796152 h 5120762"/>
              <a:gd name="connsiteX2" fmla="*/ 2884 w 2459412"/>
              <a:gd name="connsiteY2" fmla="*/ 0 h 5120762"/>
              <a:gd name="connsiteX3" fmla="*/ 2452036 w 2459412"/>
              <a:gd name="connsiteY3" fmla="*/ 31750 h 5120762"/>
              <a:gd name="connsiteX4" fmla="*/ 2457385 w 2459412"/>
              <a:gd name="connsiteY4" fmla="*/ 5120762 h 5120762"/>
              <a:gd name="connsiteX0" fmla="*/ 2457100 w 2459127"/>
              <a:gd name="connsiteY0" fmla="*/ 5089012 h 5089012"/>
              <a:gd name="connsiteX1" fmla="*/ 17 w 2459127"/>
              <a:gd name="connsiteY1" fmla="*/ 3764402 h 5089012"/>
              <a:gd name="connsiteX2" fmla="*/ 123249 w 2459127"/>
              <a:gd name="connsiteY2" fmla="*/ 2120900 h 5089012"/>
              <a:gd name="connsiteX3" fmla="*/ 2451751 w 2459127"/>
              <a:gd name="connsiteY3" fmla="*/ 0 h 5089012"/>
              <a:gd name="connsiteX4" fmla="*/ 2457100 w 2459127"/>
              <a:gd name="connsiteY4" fmla="*/ 5089012 h 5089012"/>
              <a:gd name="connsiteX0" fmla="*/ 2460851 w 2462878"/>
              <a:gd name="connsiteY0" fmla="*/ 5089012 h 5089012"/>
              <a:gd name="connsiteX1" fmla="*/ 3768 w 2462878"/>
              <a:gd name="connsiteY1" fmla="*/ 3764402 h 5089012"/>
              <a:gd name="connsiteX2" fmla="*/ 0 w 2462878"/>
              <a:gd name="connsiteY2" fmla="*/ 1377950 h 5089012"/>
              <a:gd name="connsiteX3" fmla="*/ 2455502 w 2462878"/>
              <a:gd name="connsiteY3" fmla="*/ 0 h 5089012"/>
              <a:gd name="connsiteX4" fmla="*/ 2460851 w 2462878"/>
              <a:gd name="connsiteY4" fmla="*/ 5089012 h 5089012"/>
              <a:gd name="connsiteX0" fmla="*/ 2460851 w 2462878"/>
              <a:gd name="connsiteY0" fmla="*/ 5089012 h 5091552"/>
              <a:gd name="connsiteX1" fmla="*/ 3768 w 2462878"/>
              <a:gd name="connsiteY1" fmla="*/ 5091552 h 5091552"/>
              <a:gd name="connsiteX2" fmla="*/ 0 w 2462878"/>
              <a:gd name="connsiteY2" fmla="*/ 1377950 h 5091552"/>
              <a:gd name="connsiteX3" fmla="*/ 2455502 w 2462878"/>
              <a:gd name="connsiteY3" fmla="*/ 0 h 5091552"/>
              <a:gd name="connsiteX4" fmla="*/ 2460851 w 2462878"/>
              <a:gd name="connsiteY4" fmla="*/ 5089012 h 5091552"/>
              <a:gd name="connsiteX0" fmla="*/ 2479901 w 2480912"/>
              <a:gd name="connsiteY0" fmla="*/ 2993512 h 5091552"/>
              <a:gd name="connsiteX1" fmla="*/ 3768 w 2480912"/>
              <a:gd name="connsiteY1" fmla="*/ 5091552 h 5091552"/>
              <a:gd name="connsiteX2" fmla="*/ 0 w 2480912"/>
              <a:gd name="connsiteY2" fmla="*/ 1377950 h 5091552"/>
              <a:gd name="connsiteX3" fmla="*/ 2455502 w 2480912"/>
              <a:gd name="connsiteY3" fmla="*/ 0 h 5091552"/>
              <a:gd name="connsiteX4" fmla="*/ 2479901 w 2480912"/>
              <a:gd name="connsiteY4" fmla="*/ 2993512 h 5091552"/>
              <a:gd name="connsiteX0" fmla="*/ 2454501 w 2457557"/>
              <a:gd name="connsiteY0" fmla="*/ 3685662 h 5091552"/>
              <a:gd name="connsiteX1" fmla="*/ 3768 w 2457557"/>
              <a:gd name="connsiteY1" fmla="*/ 5091552 h 5091552"/>
              <a:gd name="connsiteX2" fmla="*/ 0 w 2457557"/>
              <a:gd name="connsiteY2" fmla="*/ 1377950 h 5091552"/>
              <a:gd name="connsiteX3" fmla="*/ 2455502 w 2457557"/>
              <a:gd name="connsiteY3" fmla="*/ 0 h 5091552"/>
              <a:gd name="connsiteX4" fmla="*/ 2454501 w 2457557"/>
              <a:gd name="connsiteY4" fmla="*/ 3685662 h 5091552"/>
              <a:gd name="connsiteX0" fmla="*/ 2459536 w 2461714"/>
              <a:gd name="connsiteY0" fmla="*/ 2477426 h 5091552"/>
              <a:gd name="connsiteX1" fmla="*/ 3768 w 2461714"/>
              <a:gd name="connsiteY1" fmla="*/ 5091552 h 5091552"/>
              <a:gd name="connsiteX2" fmla="*/ 0 w 2461714"/>
              <a:gd name="connsiteY2" fmla="*/ 1377950 h 5091552"/>
              <a:gd name="connsiteX3" fmla="*/ 2455502 w 2461714"/>
              <a:gd name="connsiteY3" fmla="*/ 0 h 5091552"/>
              <a:gd name="connsiteX4" fmla="*/ 2459536 w 2461714"/>
              <a:gd name="connsiteY4" fmla="*/ 2477426 h 5091552"/>
              <a:gd name="connsiteX0" fmla="*/ 2459536 w 2461714"/>
              <a:gd name="connsiteY0" fmla="*/ 2477426 h 5091552"/>
              <a:gd name="connsiteX1" fmla="*/ 2461503 w 2461714"/>
              <a:gd name="connsiteY1" fmla="*/ 2471280 h 5091552"/>
              <a:gd name="connsiteX2" fmla="*/ 3768 w 2461714"/>
              <a:gd name="connsiteY2" fmla="*/ 5091552 h 5091552"/>
              <a:gd name="connsiteX3" fmla="*/ 0 w 2461714"/>
              <a:gd name="connsiteY3" fmla="*/ 1377950 h 5091552"/>
              <a:gd name="connsiteX4" fmla="*/ 2455502 w 2461714"/>
              <a:gd name="connsiteY4" fmla="*/ 0 h 5091552"/>
              <a:gd name="connsiteX5" fmla="*/ 2459536 w 2461714"/>
              <a:gd name="connsiteY5" fmla="*/ 2477426 h 5091552"/>
              <a:gd name="connsiteX0" fmla="*/ 1941002 w 2461503"/>
              <a:gd name="connsiteY0" fmla="*/ 2512666 h 5091552"/>
              <a:gd name="connsiteX1" fmla="*/ 2461503 w 2461503"/>
              <a:gd name="connsiteY1" fmla="*/ 2471280 h 5091552"/>
              <a:gd name="connsiteX2" fmla="*/ 3768 w 2461503"/>
              <a:gd name="connsiteY2" fmla="*/ 5091552 h 5091552"/>
              <a:gd name="connsiteX3" fmla="*/ 0 w 2461503"/>
              <a:gd name="connsiteY3" fmla="*/ 1377950 h 5091552"/>
              <a:gd name="connsiteX4" fmla="*/ 2455502 w 2461503"/>
              <a:gd name="connsiteY4" fmla="*/ 0 h 5091552"/>
              <a:gd name="connsiteX5" fmla="*/ 1941002 w 2461503"/>
              <a:gd name="connsiteY5" fmla="*/ 2512666 h 5091552"/>
              <a:gd name="connsiteX0" fmla="*/ 2464571 w 2466265"/>
              <a:gd name="connsiteY0" fmla="*/ 2220676 h 5091552"/>
              <a:gd name="connsiteX1" fmla="*/ 2461503 w 2466265"/>
              <a:gd name="connsiteY1" fmla="*/ 2471280 h 5091552"/>
              <a:gd name="connsiteX2" fmla="*/ 3768 w 2466265"/>
              <a:gd name="connsiteY2" fmla="*/ 5091552 h 5091552"/>
              <a:gd name="connsiteX3" fmla="*/ 0 w 2466265"/>
              <a:gd name="connsiteY3" fmla="*/ 1377950 h 5091552"/>
              <a:gd name="connsiteX4" fmla="*/ 2455502 w 2466265"/>
              <a:gd name="connsiteY4" fmla="*/ 0 h 5091552"/>
              <a:gd name="connsiteX5" fmla="*/ 2464571 w 2466265"/>
              <a:gd name="connsiteY5" fmla="*/ 2220676 h 5091552"/>
              <a:gd name="connsiteX0" fmla="*/ 2464571 w 2466265"/>
              <a:gd name="connsiteY0" fmla="*/ 2220676 h 5091552"/>
              <a:gd name="connsiteX1" fmla="*/ 1912763 w 2466265"/>
              <a:gd name="connsiteY1" fmla="*/ 2461211 h 5091552"/>
              <a:gd name="connsiteX2" fmla="*/ 3768 w 2466265"/>
              <a:gd name="connsiteY2" fmla="*/ 5091552 h 5091552"/>
              <a:gd name="connsiteX3" fmla="*/ 0 w 2466265"/>
              <a:gd name="connsiteY3" fmla="*/ 1377950 h 5091552"/>
              <a:gd name="connsiteX4" fmla="*/ 2455502 w 2466265"/>
              <a:gd name="connsiteY4" fmla="*/ 0 h 5091552"/>
              <a:gd name="connsiteX5" fmla="*/ 2464571 w 2466265"/>
              <a:gd name="connsiteY5" fmla="*/ 2220676 h 5091552"/>
              <a:gd name="connsiteX0" fmla="*/ 2394091 w 2455502"/>
              <a:gd name="connsiteY0" fmla="*/ 1782690 h 5091552"/>
              <a:gd name="connsiteX1" fmla="*/ 1912763 w 2455502"/>
              <a:gd name="connsiteY1" fmla="*/ 2461211 h 5091552"/>
              <a:gd name="connsiteX2" fmla="*/ 3768 w 2455502"/>
              <a:gd name="connsiteY2" fmla="*/ 5091552 h 5091552"/>
              <a:gd name="connsiteX3" fmla="*/ 0 w 2455502"/>
              <a:gd name="connsiteY3" fmla="*/ 1377950 h 5091552"/>
              <a:gd name="connsiteX4" fmla="*/ 2455502 w 2455502"/>
              <a:gd name="connsiteY4" fmla="*/ 0 h 5091552"/>
              <a:gd name="connsiteX5" fmla="*/ 2394091 w 2455502"/>
              <a:gd name="connsiteY5" fmla="*/ 1782690 h 5091552"/>
              <a:gd name="connsiteX0" fmla="*/ 2454503 w 2457558"/>
              <a:gd name="connsiteY0" fmla="*/ 1883376 h 5091552"/>
              <a:gd name="connsiteX1" fmla="*/ 1912763 w 2457558"/>
              <a:gd name="connsiteY1" fmla="*/ 2461211 h 5091552"/>
              <a:gd name="connsiteX2" fmla="*/ 3768 w 2457558"/>
              <a:gd name="connsiteY2" fmla="*/ 5091552 h 5091552"/>
              <a:gd name="connsiteX3" fmla="*/ 0 w 2457558"/>
              <a:gd name="connsiteY3" fmla="*/ 1377950 h 5091552"/>
              <a:gd name="connsiteX4" fmla="*/ 2455502 w 2457558"/>
              <a:gd name="connsiteY4" fmla="*/ 0 h 5091552"/>
              <a:gd name="connsiteX5" fmla="*/ 2454503 w 2457558"/>
              <a:gd name="connsiteY5" fmla="*/ 1883376 h 5091552"/>
              <a:gd name="connsiteX0" fmla="*/ 2458544 w 2461599"/>
              <a:gd name="connsiteY0" fmla="*/ 1883376 h 2461211"/>
              <a:gd name="connsiteX1" fmla="*/ 1916804 w 2461599"/>
              <a:gd name="connsiteY1" fmla="*/ 2461211 h 2461211"/>
              <a:gd name="connsiteX2" fmla="*/ 257 w 2461599"/>
              <a:gd name="connsiteY2" fmla="*/ 2410778 h 2461211"/>
              <a:gd name="connsiteX3" fmla="*/ 4041 w 2461599"/>
              <a:gd name="connsiteY3" fmla="*/ 1377950 h 2461211"/>
              <a:gd name="connsiteX4" fmla="*/ 2459543 w 2461599"/>
              <a:gd name="connsiteY4" fmla="*/ 0 h 2461211"/>
              <a:gd name="connsiteX5" fmla="*/ 2458544 w 2461599"/>
              <a:gd name="connsiteY5" fmla="*/ 1883376 h 2461211"/>
              <a:gd name="connsiteX0" fmla="*/ 2458544 w 2461599"/>
              <a:gd name="connsiteY0" fmla="*/ 1883376 h 2490069"/>
              <a:gd name="connsiteX1" fmla="*/ 1916804 w 2461599"/>
              <a:gd name="connsiteY1" fmla="*/ 2461211 h 2490069"/>
              <a:gd name="connsiteX2" fmla="*/ 257 w 2461599"/>
              <a:gd name="connsiteY2" fmla="*/ 2490069 h 2490069"/>
              <a:gd name="connsiteX3" fmla="*/ 4041 w 2461599"/>
              <a:gd name="connsiteY3" fmla="*/ 1377950 h 2490069"/>
              <a:gd name="connsiteX4" fmla="*/ 2459543 w 2461599"/>
              <a:gd name="connsiteY4" fmla="*/ 0 h 2490069"/>
              <a:gd name="connsiteX5" fmla="*/ 2458544 w 2461599"/>
              <a:gd name="connsiteY5" fmla="*/ 1883376 h 2490069"/>
              <a:gd name="connsiteX0" fmla="*/ 2458544 w 2461599"/>
              <a:gd name="connsiteY0" fmla="*/ 1883376 h 2490069"/>
              <a:gd name="connsiteX1" fmla="*/ 1459940 w 2461599"/>
              <a:gd name="connsiteY1" fmla="*/ 2487642 h 2490069"/>
              <a:gd name="connsiteX2" fmla="*/ 257 w 2461599"/>
              <a:gd name="connsiteY2" fmla="*/ 2490069 h 2490069"/>
              <a:gd name="connsiteX3" fmla="*/ 4041 w 2461599"/>
              <a:gd name="connsiteY3" fmla="*/ 1377950 h 2490069"/>
              <a:gd name="connsiteX4" fmla="*/ 2459543 w 2461599"/>
              <a:gd name="connsiteY4" fmla="*/ 0 h 2490069"/>
              <a:gd name="connsiteX5" fmla="*/ 2458544 w 2461599"/>
              <a:gd name="connsiteY5" fmla="*/ 1883376 h 2490069"/>
              <a:gd name="connsiteX0" fmla="*/ 2458544 w 2461599"/>
              <a:gd name="connsiteY0" fmla="*/ 1883376 h 2490069"/>
              <a:gd name="connsiteX1" fmla="*/ 1459940 w 2461599"/>
              <a:gd name="connsiteY1" fmla="*/ 2487642 h 2490069"/>
              <a:gd name="connsiteX2" fmla="*/ 257 w 2461599"/>
              <a:gd name="connsiteY2" fmla="*/ 2490069 h 2490069"/>
              <a:gd name="connsiteX3" fmla="*/ 4041 w 2461599"/>
              <a:gd name="connsiteY3" fmla="*/ 1377950 h 2490069"/>
              <a:gd name="connsiteX4" fmla="*/ 2459543 w 2461599"/>
              <a:gd name="connsiteY4" fmla="*/ 0 h 2490069"/>
              <a:gd name="connsiteX5" fmla="*/ 2458544 w 2461599"/>
              <a:gd name="connsiteY5" fmla="*/ 1883376 h 2490069"/>
              <a:gd name="connsiteX0" fmla="*/ 2458544 w 2461599"/>
              <a:gd name="connsiteY0" fmla="*/ 1883376 h 2490069"/>
              <a:gd name="connsiteX1" fmla="*/ 1459940 w 2461599"/>
              <a:gd name="connsiteY1" fmla="*/ 2487642 h 2490069"/>
              <a:gd name="connsiteX2" fmla="*/ 257 w 2461599"/>
              <a:gd name="connsiteY2" fmla="*/ 2490069 h 2490069"/>
              <a:gd name="connsiteX3" fmla="*/ 4041 w 2461599"/>
              <a:gd name="connsiteY3" fmla="*/ 1377950 h 2490069"/>
              <a:gd name="connsiteX4" fmla="*/ 2459543 w 2461599"/>
              <a:gd name="connsiteY4" fmla="*/ 0 h 2490069"/>
              <a:gd name="connsiteX5" fmla="*/ 2458544 w 2461599"/>
              <a:gd name="connsiteY5" fmla="*/ 1883376 h 249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61599" h="2490069">
                <a:moveTo>
                  <a:pt x="2458544" y="1883376"/>
                </a:moveTo>
                <a:cubicBezTo>
                  <a:pt x="1453174" y="2495515"/>
                  <a:pt x="2465310" y="1883055"/>
                  <a:pt x="1459940" y="2487642"/>
                </a:cubicBezTo>
                <a:lnTo>
                  <a:pt x="257" y="2490069"/>
                </a:lnTo>
                <a:cubicBezTo>
                  <a:pt x="-1422" y="813205"/>
                  <a:pt x="5720" y="3054814"/>
                  <a:pt x="4041" y="1377950"/>
                </a:cubicBezTo>
                <a:lnTo>
                  <a:pt x="2459543" y="0"/>
                </a:lnTo>
                <a:cubicBezTo>
                  <a:pt x="2457782" y="260370"/>
                  <a:pt x="2465712" y="28480"/>
                  <a:pt x="2458544" y="1883376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1F33F5C-10A7-419D-A7B6-D8F5FD4DE9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938" y="603420"/>
            <a:ext cx="2546134" cy="632964"/>
          </a:xfrm>
          <a:prstGeom prst="rect">
            <a:avLst/>
          </a:prstGeom>
        </p:spPr>
      </p:pic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C7CF1B05-9F4D-40A5-A7B1-38A66E024E1C}"/>
              </a:ext>
            </a:extLst>
          </p:cNvPr>
          <p:cNvSpPr/>
          <p:nvPr userDrawn="1"/>
        </p:nvSpPr>
        <p:spPr>
          <a:xfrm>
            <a:off x="5120640" y="1840110"/>
            <a:ext cx="7071360" cy="5017890"/>
          </a:xfrm>
          <a:custGeom>
            <a:avLst/>
            <a:gdLst>
              <a:gd name="connsiteX0" fmla="*/ 0 w 7071360"/>
              <a:gd name="connsiteY0" fmla="*/ 0 h 5017890"/>
              <a:gd name="connsiteX1" fmla="*/ 7071360 w 7071360"/>
              <a:gd name="connsiteY1" fmla="*/ 0 h 5017890"/>
              <a:gd name="connsiteX2" fmla="*/ 7071360 w 7071360"/>
              <a:gd name="connsiteY2" fmla="*/ 5017890 h 5017890"/>
              <a:gd name="connsiteX3" fmla="*/ 2050060 w 7071360"/>
              <a:gd name="connsiteY3" fmla="*/ 5017890 h 5017890"/>
              <a:gd name="connsiteX4" fmla="*/ 0 w 7071360"/>
              <a:gd name="connsiteY4" fmla="*/ 3903628 h 5017890"/>
              <a:gd name="connsiteX5" fmla="*/ 0 w 7071360"/>
              <a:gd name="connsiteY5" fmla="*/ 0 h 5017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71360" h="5017890">
                <a:moveTo>
                  <a:pt x="0" y="0"/>
                </a:moveTo>
                <a:lnTo>
                  <a:pt x="7071360" y="0"/>
                </a:lnTo>
                <a:lnTo>
                  <a:pt x="7071360" y="5017890"/>
                </a:lnTo>
                <a:lnTo>
                  <a:pt x="2050060" y="5017890"/>
                </a:lnTo>
                <a:lnTo>
                  <a:pt x="0" y="39036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118837"/>
            <a:ext cx="5627829" cy="2387600"/>
          </a:xfrm>
        </p:spPr>
        <p:txBody>
          <a:bodyPr anchor="b">
            <a:normAutofit/>
          </a:bodyPr>
          <a:lstStyle>
            <a:lvl1pPr algn="r" rtl="1">
              <a:defRPr sz="44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598512"/>
            <a:ext cx="5627829" cy="1655762"/>
          </a:xfrm>
        </p:spPr>
        <p:txBody>
          <a:bodyPr/>
          <a:lstStyle>
            <a:lvl1pPr marL="0" indent="0" algn="r" rtl="1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6306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AF3AC04-C10B-4788-B5A3-B52F4EAF646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05200" y="-6350"/>
            <a:ext cx="8712200" cy="5041900"/>
          </a:xfrm>
          <a:custGeom>
            <a:avLst/>
            <a:gdLst>
              <a:gd name="connsiteX0" fmla="*/ 0 w 5295900"/>
              <a:gd name="connsiteY0" fmla="*/ 5295900 h 5295900"/>
              <a:gd name="connsiteX1" fmla="*/ 0 w 5295900"/>
              <a:gd name="connsiteY1" fmla="*/ 0 h 5295900"/>
              <a:gd name="connsiteX2" fmla="*/ 5295900 w 5295900"/>
              <a:gd name="connsiteY2" fmla="*/ 5295900 h 5295900"/>
              <a:gd name="connsiteX3" fmla="*/ 0 w 5295900"/>
              <a:gd name="connsiteY3" fmla="*/ 5295900 h 5295900"/>
              <a:gd name="connsiteX0" fmla="*/ 0 w 11112500"/>
              <a:gd name="connsiteY0" fmla="*/ 5295900 h 5295900"/>
              <a:gd name="connsiteX1" fmla="*/ 0 w 11112500"/>
              <a:gd name="connsiteY1" fmla="*/ 0 h 5295900"/>
              <a:gd name="connsiteX2" fmla="*/ 11112500 w 11112500"/>
              <a:gd name="connsiteY2" fmla="*/ 5035550 h 5295900"/>
              <a:gd name="connsiteX3" fmla="*/ 0 w 11112500"/>
              <a:gd name="connsiteY3" fmla="*/ 5295900 h 5295900"/>
              <a:gd name="connsiteX0" fmla="*/ 11074400 w 11112500"/>
              <a:gd name="connsiteY0" fmla="*/ 19050 h 5035550"/>
              <a:gd name="connsiteX1" fmla="*/ 0 w 11112500"/>
              <a:gd name="connsiteY1" fmla="*/ 0 h 5035550"/>
              <a:gd name="connsiteX2" fmla="*/ 11112500 w 11112500"/>
              <a:gd name="connsiteY2" fmla="*/ 5035550 h 5035550"/>
              <a:gd name="connsiteX3" fmla="*/ 11074400 w 11112500"/>
              <a:gd name="connsiteY3" fmla="*/ 19050 h 5035550"/>
              <a:gd name="connsiteX0" fmla="*/ 8674100 w 8712200"/>
              <a:gd name="connsiteY0" fmla="*/ 12700 h 5029200"/>
              <a:gd name="connsiteX1" fmla="*/ 0 w 8712200"/>
              <a:gd name="connsiteY1" fmla="*/ 0 h 5029200"/>
              <a:gd name="connsiteX2" fmla="*/ 8712200 w 8712200"/>
              <a:gd name="connsiteY2" fmla="*/ 5029200 h 5029200"/>
              <a:gd name="connsiteX3" fmla="*/ 8674100 w 8712200"/>
              <a:gd name="connsiteY3" fmla="*/ 12700 h 5029200"/>
              <a:gd name="connsiteX0" fmla="*/ 8680450 w 8712200"/>
              <a:gd name="connsiteY0" fmla="*/ 12700 h 5029200"/>
              <a:gd name="connsiteX1" fmla="*/ 0 w 8712200"/>
              <a:gd name="connsiteY1" fmla="*/ 0 h 5029200"/>
              <a:gd name="connsiteX2" fmla="*/ 8712200 w 8712200"/>
              <a:gd name="connsiteY2" fmla="*/ 5029200 h 5029200"/>
              <a:gd name="connsiteX3" fmla="*/ 8680450 w 8712200"/>
              <a:gd name="connsiteY3" fmla="*/ 12700 h 5029200"/>
              <a:gd name="connsiteX0" fmla="*/ 8693150 w 8712200"/>
              <a:gd name="connsiteY0" fmla="*/ 0 h 5041900"/>
              <a:gd name="connsiteX1" fmla="*/ 0 w 8712200"/>
              <a:gd name="connsiteY1" fmla="*/ 12700 h 5041900"/>
              <a:gd name="connsiteX2" fmla="*/ 8712200 w 8712200"/>
              <a:gd name="connsiteY2" fmla="*/ 5041900 h 5041900"/>
              <a:gd name="connsiteX3" fmla="*/ 8693150 w 8712200"/>
              <a:gd name="connsiteY3" fmla="*/ 0 h 5041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12200" h="5041900">
                <a:moveTo>
                  <a:pt x="8693150" y="0"/>
                </a:moveTo>
                <a:lnTo>
                  <a:pt x="0" y="12700"/>
                </a:lnTo>
                <a:lnTo>
                  <a:pt x="8712200" y="5041900"/>
                </a:lnTo>
                <a:lnTo>
                  <a:pt x="869315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1396207"/>
            <a:ext cx="5354900" cy="2387600"/>
          </a:xfrm>
        </p:spPr>
        <p:txBody>
          <a:bodyPr anchor="b">
            <a:normAutofit/>
          </a:bodyPr>
          <a:lstStyle>
            <a:lvl1pPr algn="r" rtl="1">
              <a:defRPr sz="44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520" y="3875882"/>
            <a:ext cx="5354900" cy="1655762"/>
          </a:xfrm>
        </p:spPr>
        <p:txBody>
          <a:bodyPr/>
          <a:lstStyle>
            <a:lvl1pPr marL="0" indent="0" algn="r" rtl="1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5EAE63C-EC70-4AEF-966F-C58F24C3D247}"/>
              </a:ext>
            </a:extLst>
          </p:cNvPr>
          <p:cNvSpPr/>
          <p:nvPr userDrawn="1"/>
        </p:nvSpPr>
        <p:spPr>
          <a:xfrm>
            <a:off x="0" y="4681771"/>
            <a:ext cx="4511040" cy="2176229"/>
          </a:xfrm>
          <a:prstGeom prst="rtTriangle">
            <a:avLst/>
          </a:prstGeom>
          <a:gradFill>
            <a:gsLst>
              <a:gs pos="0">
                <a:schemeClr val="accent1"/>
              </a:gs>
              <a:gs pos="9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14C1BE3-7F4A-485C-B102-FAFA21DB3143}"/>
              </a:ext>
            </a:extLst>
          </p:cNvPr>
          <p:cNvSpPr/>
          <p:nvPr userDrawn="1"/>
        </p:nvSpPr>
        <p:spPr>
          <a:xfrm>
            <a:off x="5909769" y="2599736"/>
            <a:ext cx="3192430" cy="3728034"/>
          </a:xfrm>
          <a:custGeom>
            <a:avLst/>
            <a:gdLst>
              <a:gd name="connsiteX0" fmla="*/ 0 w 3453719"/>
              <a:gd name="connsiteY0" fmla="*/ 0 h 4033160"/>
              <a:gd name="connsiteX1" fmla="*/ 3453719 w 3453719"/>
              <a:gd name="connsiteY1" fmla="*/ 1994006 h 4033160"/>
              <a:gd name="connsiteX2" fmla="*/ 3453719 w 3453719"/>
              <a:gd name="connsiteY2" fmla="*/ 4033160 h 4033160"/>
              <a:gd name="connsiteX3" fmla="*/ 0 w 3453719"/>
              <a:gd name="connsiteY3" fmla="*/ 2039155 h 4033160"/>
              <a:gd name="connsiteX4" fmla="*/ 0 w 3453719"/>
              <a:gd name="connsiteY4" fmla="*/ 0 h 403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3719" h="4033160">
                <a:moveTo>
                  <a:pt x="0" y="0"/>
                </a:moveTo>
                <a:lnTo>
                  <a:pt x="3453719" y="1994006"/>
                </a:lnTo>
                <a:lnTo>
                  <a:pt x="3453719" y="4033160"/>
                </a:lnTo>
                <a:lnTo>
                  <a:pt x="0" y="203915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C61DD3E-49D8-49B9-B808-72AC8DE26438}"/>
              </a:ext>
            </a:extLst>
          </p:cNvPr>
          <p:cNvSpPr/>
          <p:nvPr userDrawn="1"/>
        </p:nvSpPr>
        <p:spPr>
          <a:xfrm>
            <a:off x="8534772" y="1505078"/>
            <a:ext cx="3657228" cy="4311532"/>
          </a:xfrm>
          <a:custGeom>
            <a:avLst/>
            <a:gdLst>
              <a:gd name="connsiteX0" fmla="*/ 3657228 w 3657228"/>
              <a:gd name="connsiteY0" fmla="*/ 0 h 4311532"/>
              <a:gd name="connsiteX1" fmla="*/ 3657228 w 3657228"/>
              <a:gd name="connsiteY1" fmla="*/ 2470756 h 4311532"/>
              <a:gd name="connsiteX2" fmla="*/ 0 w 3657228"/>
              <a:gd name="connsiteY2" fmla="*/ 4311532 h 4311532"/>
              <a:gd name="connsiteX3" fmla="*/ 0 w 3657228"/>
              <a:gd name="connsiteY3" fmla="*/ 1840777 h 4311532"/>
              <a:gd name="connsiteX4" fmla="*/ 3657228 w 3657228"/>
              <a:gd name="connsiteY4" fmla="*/ 0 h 431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228" h="4311532">
                <a:moveTo>
                  <a:pt x="3657228" y="0"/>
                </a:moveTo>
                <a:lnTo>
                  <a:pt x="3657228" y="2470756"/>
                </a:lnTo>
                <a:lnTo>
                  <a:pt x="0" y="4311532"/>
                </a:lnTo>
                <a:lnTo>
                  <a:pt x="0" y="1840777"/>
                </a:lnTo>
                <a:lnTo>
                  <a:pt x="3657228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0800AEC-3DA1-41E6-B7D3-27471A5FF128}"/>
              </a:ext>
            </a:extLst>
          </p:cNvPr>
          <p:cNvGrpSpPr/>
          <p:nvPr userDrawn="1"/>
        </p:nvGrpSpPr>
        <p:grpSpPr>
          <a:xfrm>
            <a:off x="298451" y="6093212"/>
            <a:ext cx="2087757" cy="520314"/>
            <a:chOff x="298451" y="5978525"/>
            <a:chExt cx="2547937" cy="635001"/>
          </a:xfrm>
        </p:grpSpPr>
        <p:sp>
          <p:nvSpPr>
            <p:cNvPr id="32" name="AutoShape 3">
              <a:extLst>
                <a:ext uri="{FF2B5EF4-FFF2-40B4-BE49-F238E27FC236}">
                  <a16:creationId xmlns:a16="http://schemas.microsoft.com/office/drawing/2014/main" id="{B5120410-58EC-49BE-ADC7-6D7578C956F4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00038" y="5978525"/>
              <a:ext cx="2546350" cy="633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5">
              <a:extLst>
                <a:ext uri="{FF2B5EF4-FFF2-40B4-BE49-F238E27FC236}">
                  <a16:creationId xmlns:a16="http://schemas.microsoft.com/office/drawing/2014/main" id="{B06CE83A-2076-4396-8215-3D5A2934B79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14563" y="5980113"/>
              <a:ext cx="630238" cy="6334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053685E2-5882-448F-9CCA-7BD244DDDDC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7463" y="6362700"/>
              <a:ext cx="98425" cy="146050"/>
            </a:xfrm>
            <a:custGeom>
              <a:avLst/>
              <a:gdLst>
                <a:gd name="T0" fmla="*/ 62 w 62"/>
                <a:gd name="T1" fmla="*/ 91 h 91"/>
                <a:gd name="T2" fmla="*/ 52 w 62"/>
                <a:gd name="T3" fmla="*/ 11 h 91"/>
                <a:gd name="T4" fmla="*/ 30 w 62"/>
                <a:gd name="T5" fmla="*/ 0 h 91"/>
                <a:gd name="T6" fmla="*/ 18 w 62"/>
                <a:gd name="T7" fmla="*/ 91 h 91"/>
                <a:gd name="T8" fmla="*/ 62 w 62"/>
                <a:gd name="T9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91">
                  <a:moveTo>
                    <a:pt x="62" y="91"/>
                  </a:moveTo>
                  <a:cubicBezTo>
                    <a:pt x="30" y="73"/>
                    <a:pt x="33" y="38"/>
                    <a:pt x="52" y="11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2" y="19"/>
                    <a:pt x="0" y="66"/>
                    <a:pt x="18" y="91"/>
                  </a:cubicBezTo>
                  <a:lnTo>
                    <a:pt x="62" y="9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95A6AC51-BBB4-43B1-9918-38995B2116D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89176" y="6064250"/>
              <a:ext cx="361950" cy="444500"/>
            </a:xfrm>
            <a:custGeom>
              <a:avLst/>
              <a:gdLst>
                <a:gd name="T0" fmla="*/ 132 w 228"/>
                <a:gd name="T1" fmla="*/ 277 h 277"/>
                <a:gd name="T2" fmla="*/ 174 w 228"/>
                <a:gd name="T3" fmla="*/ 277 h 277"/>
                <a:gd name="T4" fmla="*/ 173 w 228"/>
                <a:gd name="T5" fmla="*/ 203 h 277"/>
                <a:gd name="T6" fmla="*/ 227 w 228"/>
                <a:gd name="T7" fmla="*/ 120 h 277"/>
                <a:gd name="T8" fmla="*/ 135 w 228"/>
                <a:gd name="T9" fmla="*/ 0 h 277"/>
                <a:gd name="T10" fmla="*/ 130 w 228"/>
                <a:gd name="T11" fmla="*/ 195 h 277"/>
                <a:gd name="T12" fmla="*/ 137 w 228"/>
                <a:gd name="T13" fmla="*/ 179 h 277"/>
                <a:gd name="T14" fmla="*/ 146 w 228"/>
                <a:gd name="T15" fmla="*/ 165 h 277"/>
                <a:gd name="T16" fmla="*/ 148 w 228"/>
                <a:gd name="T17" fmla="*/ 22 h 277"/>
                <a:gd name="T18" fmla="*/ 194 w 228"/>
                <a:gd name="T19" fmla="*/ 117 h 277"/>
                <a:gd name="T20" fmla="*/ 148 w 228"/>
                <a:gd name="T21" fmla="*/ 181 h 277"/>
                <a:gd name="T22" fmla="*/ 132 w 228"/>
                <a:gd name="T23" fmla="*/ 277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8" h="277">
                  <a:moveTo>
                    <a:pt x="132" y="277"/>
                  </a:moveTo>
                  <a:cubicBezTo>
                    <a:pt x="174" y="277"/>
                    <a:pt x="174" y="277"/>
                    <a:pt x="174" y="277"/>
                  </a:cubicBezTo>
                  <a:cubicBezTo>
                    <a:pt x="163" y="255"/>
                    <a:pt x="164" y="226"/>
                    <a:pt x="173" y="203"/>
                  </a:cubicBezTo>
                  <a:cubicBezTo>
                    <a:pt x="187" y="174"/>
                    <a:pt x="228" y="157"/>
                    <a:pt x="227" y="120"/>
                  </a:cubicBezTo>
                  <a:cubicBezTo>
                    <a:pt x="225" y="70"/>
                    <a:pt x="176" y="23"/>
                    <a:pt x="135" y="0"/>
                  </a:cubicBezTo>
                  <a:cubicBezTo>
                    <a:pt x="165" y="58"/>
                    <a:pt x="0" y="129"/>
                    <a:pt x="130" y="195"/>
                  </a:cubicBezTo>
                  <a:cubicBezTo>
                    <a:pt x="130" y="195"/>
                    <a:pt x="134" y="185"/>
                    <a:pt x="137" y="179"/>
                  </a:cubicBezTo>
                  <a:cubicBezTo>
                    <a:pt x="140" y="173"/>
                    <a:pt x="146" y="165"/>
                    <a:pt x="146" y="165"/>
                  </a:cubicBezTo>
                  <a:cubicBezTo>
                    <a:pt x="68" y="129"/>
                    <a:pt x="154" y="77"/>
                    <a:pt x="148" y="22"/>
                  </a:cubicBezTo>
                  <a:cubicBezTo>
                    <a:pt x="167" y="43"/>
                    <a:pt x="197" y="87"/>
                    <a:pt x="194" y="117"/>
                  </a:cubicBezTo>
                  <a:cubicBezTo>
                    <a:pt x="191" y="147"/>
                    <a:pt x="163" y="159"/>
                    <a:pt x="148" y="181"/>
                  </a:cubicBezTo>
                  <a:cubicBezTo>
                    <a:pt x="132" y="204"/>
                    <a:pt x="129" y="245"/>
                    <a:pt x="132" y="27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E15C8CE4-0294-4F2F-BF4A-8A286F2F41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05063" y="6353175"/>
              <a:ext cx="85725" cy="155575"/>
            </a:xfrm>
            <a:custGeom>
              <a:avLst/>
              <a:gdLst>
                <a:gd name="T0" fmla="*/ 54 w 54"/>
                <a:gd name="T1" fmla="*/ 24 h 97"/>
                <a:gd name="T2" fmla="*/ 38 w 54"/>
                <a:gd name="T3" fmla="*/ 16 h 97"/>
                <a:gd name="T4" fmla="*/ 16 w 54"/>
                <a:gd name="T5" fmla="*/ 0 h 97"/>
                <a:gd name="T6" fmla="*/ 0 w 54"/>
                <a:gd name="T7" fmla="*/ 97 h 97"/>
                <a:gd name="T8" fmla="*/ 49 w 54"/>
                <a:gd name="T9" fmla="*/ 97 h 97"/>
                <a:gd name="T10" fmla="*/ 54 w 54"/>
                <a:gd name="T11" fmla="*/ 2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97">
                  <a:moveTo>
                    <a:pt x="54" y="24"/>
                  </a:moveTo>
                  <a:cubicBezTo>
                    <a:pt x="54" y="24"/>
                    <a:pt x="44" y="20"/>
                    <a:pt x="38" y="16"/>
                  </a:cubicBezTo>
                  <a:cubicBezTo>
                    <a:pt x="29" y="10"/>
                    <a:pt x="16" y="0"/>
                    <a:pt x="16" y="0"/>
                  </a:cubicBezTo>
                  <a:cubicBezTo>
                    <a:pt x="25" y="34"/>
                    <a:pt x="26" y="74"/>
                    <a:pt x="0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48" y="69"/>
                    <a:pt x="49" y="48"/>
                    <a:pt x="54" y="2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3A4F251D-88CC-4C29-B247-C31F5F3D790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8451" y="6451600"/>
              <a:ext cx="1838325" cy="127000"/>
            </a:xfrm>
            <a:custGeom>
              <a:avLst/>
              <a:gdLst>
                <a:gd name="T0" fmla="*/ 1139 w 1157"/>
                <a:gd name="T1" fmla="*/ 53 h 79"/>
                <a:gd name="T2" fmla="*/ 1111 w 1157"/>
                <a:gd name="T3" fmla="*/ 36 h 79"/>
                <a:gd name="T4" fmla="*/ 1115 w 1157"/>
                <a:gd name="T5" fmla="*/ 59 h 79"/>
                <a:gd name="T6" fmla="*/ 1058 w 1157"/>
                <a:gd name="T7" fmla="*/ 55 h 79"/>
                <a:gd name="T8" fmla="*/ 1075 w 1157"/>
                <a:gd name="T9" fmla="*/ 20 h 79"/>
                <a:gd name="T10" fmla="*/ 1068 w 1157"/>
                <a:gd name="T11" fmla="*/ 54 h 79"/>
                <a:gd name="T12" fmla="*/ 1069 w 1157"/>
                <a:gd name="T13" fmla="*/ 73 h 79"/>
                <a:gd name="T14" fmla="*/ 1033 w 1157"/>
                <a:gd name="T15" fmla="*/ 42 h 79"/>
                <a:gd name="T16" fmla="*/ 1020 w 1157"/>
                <a:gd name="T17" fmla="*/ 56 h 79"/>
                <a:gd name="T18" fmla="*/ 967 w 1157"/>
                <a:gd name="T19" fmla="*/ 32 h 79"/>
                <a:gd name="T20" fmla="*/ 985 w 1157"/>
                <a:gd name="T21" fmla="*/ 51 h 79"/>
                <a:gd name="T22" fmla="*/ 909 w 1157"/>
                <a:gd name="T23" fmla="*/ 25 h 79"/>
                <a:gd name="T24" fmla="*/ 910 w 1157"/>
                <a:gd name="T25" fmla="*/ 62 h 79"/>
                <a:gd name="T26" fmla="*/ 858 w 1157"/>
                <a:gd name="T27" fmla="*/ 61 h 79"/>
                <a:gd name="T28" fmla="*/ 883 w 1157"/>
                <a:gd name="T29" fmla="*/ 37 h 79"/>
                <a:gd name="T30" fmla="*/ 851 w 1157"/>
                <a:gd name="T31" fmla="*/ 61 h 79"/>
                <a:gd name="T32" fmla="*/ 829 w 1157"/>
                <a:gd name="T33" fmla="*/ 58 h 79"/>
                <a:gd name="T34" fmla="*/ 843 w 1157"/>
                <a:gd name="T35" fmla="*/ 26 h 79"/>
                <a:gd name="T36" fmla="*/ 802 w 1157"/>
                <a:gd name="T37" fmla="*/ 26 h 79"/>
                <a:gd name="T38" fmla="*/ 799 w 1157"/>
                <a:gd name="T39" fmla="*/ 0 h 79"/>
                <a:gd name="T40" fmla="*/ 785 w 1157"/>
                <a:gd name="T41" fmla="*/ 61 h 79"/>
                <a:gd name="T42" fmla="*/ 758 w 1157"/>
                <a:gd name="T43" fmla="*/ 19 h 79"/>
                <a:gd name="T44" fmla="*/ 697 w 1157"/>
                <a:gd name="T45" fmla="*/ 59 h 79"/>
                <a:gd name="T46" fmla="*/ 718 w 1157"/>
                <a:gd name="T47" fmla="*/ 20 h 79"/>
                <a:gd name="T48" fmla="*/ 682 w 1157"/>
                <a:gd name="T49" fmla="*/ 20 h 79"/>
                <a:gd name="T50" fmla="*/ 665 w 1157"/>
                <a:gd name="T51" fmla="*/ 58 h 79"/>
                <a:gd name="T52" fmla="*/ 679 w 1157"/>
                <a:gd name="T53" fmla="*/ 26 h 79"/>
                <a:gd name="T54" fmla="*/ 645 w 1157"/>
                <a:gd name="T55" fmla="*/ 13 h 79"/>
                <a:gd name="T56" fmla="*/ 649 w 1157"/>
                <a:gd name="T57" fmla="*/ 20 h 79"/>
                <a:gd name="T58" fmla="*/ 630 w 1157"/>
                <a:gd name="T59" fmla="*/ 27 h 79"/>
                <a:gd name="T60" fmla="*/ 610 w 1157"/>
                <a:gd name="T61" fmla="*/ 53 h 79"/>
                <a:gd name="T62" fmla="*/ 604 w 1157"/>
                <a:gd name="T63" fmla="*/ 26 h 79"/>
                <a:gd name="T64" fmla="*/ 585 w 1157"/>
                <a:gd name="T65" fmla="*/ 33 h 79"/>
                <a:gd name="T66" fmla="*/ 576 w 1157"/>
                <a:gd name="T67" fmla="*/ 38 h 79"/>
                <a:gd name="T68" fmla="*/ 549 w 1157"/>
                <a:gd name="T69" fmla="*/ 42 h 79"/>
                <a:gd name="T70" fmla="*/ 525 w 1157"/>
                <a:gd name="T71" fmla="*/ 43 h 79"/>
                <a:gd name="T72" fmla="*/ 489 w 1157"/>
                <a:gd name="T73" fmla="*/ 9 h 79"/>
                <a:gd name="T74" fmla="*/ 497 w 1157"/>
                <a:gd name="T75" fmla="*/ 61 h 79"/>
                <a:gd name="T76" fmla="*/ 472 w 1157"/>
                <a:gd name="T77" fmla="*/ 37 h 79"/>
                <a:gd name="T78" fmla="*/ 452 w 1157"/>
                <a:gd name="T79" fmla="*/ 20 h 79"/>
                <a:gd name="T80" fmla="*/ 434 w 1157"/>
                <a:gd name="T81" fmla="*/ 37 h 79"/>
                <a:gd name="T82" fmla="*/ 395 w 1157"/>
                <a:gd name="T83" fmla="*/ 4 h 79"/>
                <a:gd name="T84" fmla="*/ 360 w 1157"/>
                <a:gd name="T85" fmla="*/ 61 h 79"/>
                <a:gd name="T86" fmla="*/ 334 w 1157"/>
                <a:gd name="T87" fmla="*/ 20 h 79"/>
                <a:gd name="T88" fmla="*/ 307 w 1157"/>
                <a:gd name="T89" fmla="*/ 25 h 79"/>
                <a:gd name="T90" fmla="*/ 272 w 1157"/>
                <a:gd name="T91" fmla="*/ 9 h 79"/>
                <a:gd name="T92" fmla="*/ 279 w 1157"/>
                <a:gd name="T93" fmla="*/ 61 h 79"/>
                <a:gd name="T94" fmla="*/ 265 w 1157"/>
                <a:gd name="T95" fmla="*/ 26 h 79"/>
                <a:gd name="T96" fmla="*/ 246 w 1157"/>
                <a:gd name="T97" fmla="*/ 33 h 79"/>
                <a:gd name="T98" fmla="*/ 210 w 1157"/>
                <a:gd name="T99" fmla="*/ 42 h 79"/>
                <a:gd name="T100" fmla="*/ 229 w 1157"/>
                <a:gd name="T101" fmla="*/ 61 h 79"/>
                <a:gd name="T102" fmla="*/ 186 w 1157"/>
                <a:gd name="T103" fmla="*/ 37 h 79"/>
                <a:gd name="T104" fmla="*/ 178 w 1157"/>
                <a:gd name="T105" fmla="*/ 4 h 79"/>
                <a:gd name="T106" fmla="*/ 143 w 1157"/>
                <a:gd name="T107" fmla="*/ 41 h 79"/>
                <a:gd name="T108" fmla="*/ 90 w 1157"/>
                <a:gd name="T109" fmla="*/ 33 h 79"/>
                <a:gd name="T110" fmla="*/ 89 w 1157"/>
                <a:gd name="T111" fmla="*/ 27 h 79"/>
                <a:gd name="T112" fmla="*/ 58 w 1157"/>
                <a:gd name="T113" fmla="*/ 25 h 79"/>
                <a:gd name="T114" fmla="*/ 59 w 1157"/>
                <a:gd name="T115" fmla="*/ 62 h 79"/>
                <a:gd name="T116" fmla="*/ 13 w 1157"/>
                <a:gd name="T117" fmla="*/ 34 h 79"/>
                <a:gd name="T118" fmla="*/ 25 w 1157"/>
                <a:gd name="T119" fmla="*/ 19 h 79"/>
                <a:gd name="T120" fmla="*/ 34 w 1157"/>
                <a:gd name="T121" fmla="*/ 45 h 79"/>
                <a:gd name="T122" fmla="*/ 0 w 1157"/>
                <a:gd name="T123" fmla="*/ 6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57" h="79">
                  <a:moveTo>
                    <a:pt x="1121" y="20"/>
                  </a:moveTo>
                  <a:cubicBezTo>
                    <a:pt x="1136" y="61"/>
                    <a:pt x="1136" y="61"/>
                    <a:pt x="1136" y="61"/>
                  </a:cubicBezTo>
                  <a:cubicBezTo>
                    <a:pt x="1142" y="61"/>
                    <a:pt x="1142" y="61"/>
                    <a:pt x="1142" y="61"/>
                  </a:cubicBezTo>
                  <a:cubicBezTo>
                    <a:pt x="1157" y="20"/>
                    <a:pt x="1157" y="20"/>
                    <a:pt x="1157" y="20"/>
                  </a:cubicBezTo>
                  <a:cubicBezTo>
                    <a:pt x="1150" y="20"/>
                    <a:pt x="1150" y="20"/>
                    <a:pt x="1150" y="20"/>
                  </a:cubicBezTo>
                  <a:cubicBezTo>
                    <a:pt x="1143" y="43"/>
                    <a:pt x="1143" y="43"/>
                    <a:pt x="1143" y="43"/>
                  </a:cubicBezTo>
                  <a:cubicBezTo>
                    <a:pt x="1141" y="47"/>
                    <a:pt x="1140" y="50"/>
                    <a:pt x="1139" y="53"/>
                  </a:cubicBezTo>
                  <a:cubicBezTo>
                    <a:pt x="1139" y="53"/>
                    <a:pt x="1139" y="53"/>
                    <a:pt x="1139" y="53"/>
                  </a:cubicBezTo>
                  <a:cubicBezTo>
                    <a:pt x="1138" y="50"/>
                    <a:pt x="1137" y="47"/>
                    <a:pt x="1136" y="43"/>
                  </a:cubicBezTo>
                  <a:cubicBezTo>
                    <a:pt x="1129" y="20"/>
                    <a:pt x="1129" y="20"/>
                    <a:pt x="1129" y="20"/>
                  </a:cubicBezTo>
                  <a:lnTo>
                    <a:pt x="1121" y="20"/>
                  </a:lnTo>
                  <a:close/>
                  <a:moveTo>
                    <a:pt x="1090" y="36"/>
                  </a:moveTo>
                  <a:cubicBezTo>
                    <a:pt x="1091" y="31"/>
                    <a:pt x="1094" y="25"/>
                    <a:pt x="1101" y="25"/>
                  </a:cubicBezTo>
                  <a:cubicBezTo>
                    <a:pt x="1109" y="25"/>
                    <a:pt x="1111" y="32"/>
                    <a:pt x="1111" y="36"/>
                  </a:cubicBezTo>
                  <a:lnTo>
                    <a:pt x="1090" y="36"/>
                  </a:lnTo>
                  <a:close/>
                  <a:moveTo>
                    <a:pt x="1117" y="42"/>
                  </a:moveTo>
                  <a:cubicBezTo>
                    <a:pt x="1117" y="41"/>
                    <a:pt x="1117" y="40"/>
                    <a:pt x="1117" y="38"/>
                  </a:cubicBezTo>
                  <a:cubicBezTo>
                    <a:pt x="1117" y="31"/>
                    <a:pt x="1114" y="19"/>
                    <a:pt x="1102" y="19"/>
                  </a:cubicBezTo>
                  <a:cubicBezTo>
                    <a:pt x="1090" y="19"/>
                    <a:pt x="1084" y="29"/>
                    <a:pt x="1084" y="41"/>
                  </a:cubicBezTo>
                  <a:cubicBezTo>
                    <a:pt x="1084" y="53"/>
                    <a:pt x="1091" y="62"/>
                    <a:pt x="1102" y="62"/>
                  </a:cubicBezTo>
                  <a:cubicBezTo>
                    <a:pt x="1108" y="62"/>
                    <a:pt x="1113" y="60"/>
                    <a:pt x="1115" y="59"/>
                  </a:cubicBezTo>
                  <a:cubicBezTo>
                    <a:pt x="1114" y="54"/>
                    <a:pt x="1114" y="54"/>
                    <a:pt x="1114" y="54"/>
                  </a:cubicBezTo>
                  <a:cubicBezTo>
                    <a:pt x="1111" y="55"/>
                    <a:pt x="1108" y="56"/>
                    <a:pt x="1103" y="56"/>
                  </a:cubicBezTo>
                  <a:cubicBezTo>
                    <a:pt x="1096" y="56"/>
                    <a:pt x="1090" y="52"/>
                    <a:pt x="1090" y="42"/>
                  </a:cubicBezTo>
                  <a:lnTo>
                    <a:pt x="1117" y="42"/>
                  </a:lnTo>
                  <a:close/>
                  <a:moveTo>
                    <a:pt x="1068" y="43"/>
                  </a:moveTo>
                  <a:cubicBezTo>
                    <a:pt x="1068" y="45"/>
                    <a:pt x="1068" y="46"/>
                    <a:pt x="1067" y="47"/>
                  </a:cubicBezTo>
                  <a:cubicBezTo>
                    <a:pt x="1066" y="52"/>
                    <a:pt x="1062" y="55"/>
                    <a:pt x="1058" y="55"/>
                  </a:cubicBezTo>
                  <a:cubicBezTo>
                    <a:pt x="1050" y="55"/>
                    <a:pt x="1047" y="48"/>
                    <a:pt x="1047" y="40"/>
                  </a:cubicBezTo>
                  <a:cubicBezTo>
                    <a:pt x="1047" y="31"/>
                    <a:pt x="1051" y="25"/>
                    <a:pt x="1058" y="25"/>
                  </a:cubicBezTo>
                  <a:cubicBezTo>
                    <a:pt x="1063" y="25"/>
                    <a:pt x="1066" y="28"/>
                    <a:pt x="1068" y="33"/>
                  </a:cubicBezTo>
                  <a:cubicBezTo>
                    <a:pt x="1068" y="34"/>
                    <a:pt x="1068" y="35"/>
                    <a:pt x="1068" y="36"/>
                  </a:cubicBezTo>
                  <a:lnTo>
                    <a:pt x="1068" y="43"/>
                  </a:lnTo>
                  <a:close/>
                  <a:moveTo>
                    <a:pt x="1075" y="31"/>
                  </a:moveTo>
                  <a:cubicBezTo>
                    <a:pt x="1075" y="26"/>
                    <a:pt x="1075" y="23"/>
                    <a:pt x="1075" y="20"/>
                  </a:cubicBezTo>
                  <a:cubicBezTo>
                    <a:pt x="1069" y="20"/>
                    <a:pt x="1069" y="20"/>
                    <a:pt x="1069" y="20"/>
                  </a:cubicBezTo>
                  <a:cubicBezTo>
                    <a:pt x="1069" y="26"/>
                    <a:pt x="1069" y="26"/>
                    <a:pt x="1069" y="26"/>
                  </a:cubicBezTo>
                  <a:cubicBezTo>
                    <a:pt x="1069" y="26"/>
                    <a:pt x="1069" y="26"/>
                    <a:pt x="1069" y="26"/>
                  </a:cubicBezTo>
                  <a:cubicBezTo>
                    <a:pt x="1067" y="23"/>
                    <a:pt x="1063" y="19"/>
                    <a:pt x="1057" y="19"/>
                  </a:cubicBezTo>
                  <a:cubicBezTo>
                    <a:pt x="1048" y="19"/>
                    <a:pt x="1039" y="27"/>
                    <a:pt x="1039" y="41"/>
                  </a:cubicBezTo>
                  <a:cubicBezTo>
                    <a:pt x="1039" y="52"/>
                    <a:pt x="1046" y="60"/>
                    <a:pt x="1056" y="60"/>
                  </a:cubicBezTo>
                  <a:cubicBezTo>
                    <a:pt x="1062" y="60"/>
                    <a:pt x="1066" y="57"/>
                    <a:pt x="1068" y="54"/>
                  </a:cubicBezTo>
                  <a:cubicBezTo>
                    <a:pt x="1068" y="54"/>
                    <a:pt x="1068" y="54"/>
                    <a:pt x="1068" y="54"/>
                  </a:cubicBezTo>
                  <a:cubicBezTo>
                    <a:pt x="1068" y="58"/>
                    <a:pt x="1068" y="58"/>
                    <a:pt x="1068" y="58"/>
                  </a:cubicBezTo>
                  <a:cubicBezTo>
                    <a:pt x="1068" y="68"/>
                    <a:pt x="1063" y="72"/>
                    <a:pt x="1056" y="72"/>
                  </a:cubicBezTo>
                  <a:cubicBezTo>
                    <a:pt x="1051" y="72"/>
                    <a:pt x="1047" y="71"/>
                    <a:pt x="1045" y="69"/>
                  </a:cubicBezTo>
                  <a:cubicBezTo>
                    <a:pt x="1043" y="75"/>
                    <a:pt x="1043" y="75"/>
                    <a:pt x="1043" y="75"/>
                  </a:cubicBezTo>
                  <a:cubicBezTo>
                    <a:pt x="1046" y="77"/>
                    <a:pt x="1051" y="78"/>
                    <a:pt x="1056" y="78"/>
                  </a:cubicBezTo>
                  <a:cubicBezTo>
                    <a:pt x="1060" y="78"/>
                    <a:pt x="1066" y="77"/>
                    <a:pt x="1069" y="73"/>
                  </a:cubicBezTo>
                  <a:cubicBezTo>
                    <a:pt x="1073" y="70"/>
                    <a:pt x="1075" y="64"/>
                    <a:pt x="1075" y="55"/>
                  </a:cubicBezTo>
                  <a:lnTo>
                    <a:pt x="1075" y="31"/>
                  </a:lnTo>
                  <a:close/>
                  <a:moveTo>
                    <a:pt x="1007" y="36"/>
                  </a:moveTo>
                  <a:cubicBezTo>
                    <a:pt x="1007" y="31"/>
                    <a:pt x="1010" y="25"/>
                    <a:pt x="1017" y="25"/>
                  </a:cubicBezTo>
                  <a:cubicBezTo>
                    <a:pt x="1025" y="25"/>
                    <a:pt x="1027" y="32"/>
                    <a:pt x="1027" y="36"/>
                  </a:cubicBezTo>
                  <a:lnTo>
                    <a:pt x="1007" y="36"/>
                  </a:lnTo>
                  <a:close/>
                  <a:moveTo>
                    <a:pt x="1033" y="42"/>
                  </a:moveTo>
                  <a:cubicBezTo>
                    <a:pt x="1034" y="41"/>
                    <a:pt x="1034" y="40"/>
                    <a:pt x="1034" y="38"/>
                  </a:cubicBezTo>
                  <a:cubicBezTo>
                    <a:pt x="1034" y="31"/>
                    <a:pt x="1030" y="19"/>
                    <a:pt x="1018" y="19"/>
                  </a:cubicBezTo>
                  <a:cubicBezTo>
                    <a:pt x="1007" y="19"/>
                    <a:pt x="1000" y="29"/>
                    <a:pt x="1000" y="41"/>
                  </a:cubicBezTo>
                  <a:cubicBezTo>
                    <a:pt x="1000" y="53"/>
                    <a:pt x="1007" y="62"/>
                    <a:pt x="1019" y="62"/>
                  </a:cubicBezTo>
                  <a:cubicBezTo>
                    <a:pt x="1025" y="62"/>
                    <a:pt x="1029" y="60"/>
                    <a:pt x="1032" y="59"/>
                  </a:cubicBezTo>
                  <a:cubicBezTo>
                    <a:pt x="1030" y="54"/>
                    <a:pt x="1030" y="54"/>
                    <a:pt x="1030" y="54"/>
                  </a:cubicBezTo>
                  <a:cubicBezTo>
                    <a:pt x="1028" y="55"/>
                    <a:pt x="1025" y="56"/>
                    <a:pt x="1020" y="56"/>
                  </a:cubicBezTo>
                  <a:cubicBezTo>
                    <a:pt x="1013" y="56"/>
                    <a:pt x="1007" y="52"/>
                    <a:pt x="1007" y="42"/>
                  </a:cubicBezTo>
                  <a:lnTo>
                    <a:pt x="1033" y="42"/>
                  </a:lnTo>
                  <a:close/>
                  <a:moveTo>
                    <a:pt x="957" y="61"/>
                  </a:moveTo>
                  <a:cubicBezTo>
                    <a:pt x="957" y="37"/>
                    <a:pt x="957" y="37"/>
                    <a:pt x="957" y="37"/>
                  </a:cubicBezTo>
                  <a:cubicBezTo>
                    <a:pt x="957" y="27"/>
                    <a:pt x="957" y="20"/>
                    <a:pt x="957" y="13"/>
                  </a:cubicBezTo>
                  <a:cubicBezTo>
                    <a:pt x="957" y="13"/>
                    <a:pt x="957" y="13"/>
                    <a:pt x="957" y="13"/>
                  </a:cubicBezTo>
                  <a:cubicBezTo>
                    <a:pt x="960" y="19"/>
                    <a:pt x="963" y="26"/>
                    <a:pt x="967" y="32"/>
                  </a:cubicBezTo>
                  <a:cubicBezTo>
                    <a:pt x="984" y="61"/>
                    <a:pt x="984" y="61"/>
                    <a:pt x="984" y="61"/>
                  </a:cubicBezTo>
                  <a:cubicBezTo>
                    <a:pt x="991" y="61"/>
                    <a:pt x="991" y="61"/>
                    <a:pt x="991" y="61"/>
                  </a:cubicBezTo>
                  <a:cubicBezTo>
                    <a:pt x="991" y="4"/>
                    <a:pt x="991" y="4"/>
                    <a:pt x="991" y="4"/>
                  </a:cubicBezTo>
                  <a:cubicBezTo>
                    <a:pt x="984" y="4"/>
                    <a:pt x="984" y="4"/>
                    <a:pt x="984" y="4"/>
                  </a:cubicBezTo>
                  <a:cubicBezTo>
                    <a:pt x="984" y="28"/>
                    <a:pt x="984" y="28"/>
                    <a:pt x="984" y="28"/>
                  </a:cubicBezTo>
                  <a:cubicBezTo>
                    <a:pt x="984" y="37"/>
                    <a:pt x="985" y="43"/>
                    <a:pt x="985" y="51"/>
                  </a:cubicBezTo>
                  <a:cubicBezTo>
                    <a:pt x="985" y="51"/>
                    <a:pt x="985" y="51"/>
                    <a:pt x="985" y="51"/>
                  </a:cubicBezTo>
                  <a:cubicBezTo>
                    <a:pt x="983" y="45"/>
                    <a:pt x="979" y="39"/>
                    <a:pt x="976" y="33"/>
                  </a:cubicBezTo>
                  <a:cubicBezTo>
                    <a:pt x="959" y="4"/>
                    <a:pt x="959" y="4"/>
                    <a:pt x="959" y="4"/>
                  </a:cubicBezTo>
                  <a:cubicBezTo>
                    <a:pt x="951" y="4"/>
                    <a:pt x="951" y="4"/>
                    <a:pt x="951" y="4"/>
                  </a:cubicBezTo>
                  <a:cubicBezTo>
                    <a:pt x="951" y="61"/>
                    <a:pt x="951" y="61"/>
                    <a:pt x="951" y="61"/>
                  </a:cubicBezTo>
                  <a:lnTo>
                    <a:pt x="957" y="61"/>
                  </a:lnTo>
                  <a:close/>
                  <a:moveTo>
                    <a:pt x="898" y="36"/>
                  </a:moveTo>
                  <a:cubicBezTo>
                    <a:pt x="899" y="31"/>
                    <a:pt x="902" y="25"/>
                    <a:pt x="909" y="25"/>
                  </a:cubicBezTo>
                  <a:cubicBezTo>
                    <a:pt x="917" y="25"/>
                    <a:pt x="919" y="32"/>
                    <a:pt x="919" y="36"/>
                  </a:cubicBezTo>
                  <a:lnTo>
                    <a:pt x="898" y="36"/>
                  </a:lnTo>
                  <a:close/>
                  <a:moveTo>
                    <a:pt x="925" y="42"/>
                  </a:moveTo>
                  <a:cubicBezTo>
                    <a:pt x="925" y="41"/>
                    <a:pt x="925" y="40"/>
                    <a:pt x="925" y="38"/>
                  </a:cubicBezTo>
                  <a:cubicBezTo>
                    <a:pt x="925" y="31"/>
                    <a:pt x="922" y="19"/>
                    <a:pt x="910" y="19"/>
                  </a:cubicBezTo>
                  <a:cubicBezTo>
                    <a:pt x="898" y="19"/>
                    <a:pt x="892" y="29"/>
                    <a:pt x="892" y="41"/>
                  </a:cubicBezTo>
                  <a:cubicBezTo>
                    <a:pt x="892" y="53"/>
                    <a:pt x="899" y="62"/>
                    <a:pt x="910" y="62"/>
                  </a:cubicBezTo>
                  <a:cubicBezTo>
                    <a:pt x="917" y="62"/>
                    <a:pt x="921" y="60"/>
                    <a:pt x="923" y="59"/>
                  </a:cubicBezTo>
                  <a:cubicBezTo>
                    <a:pt x="922" y="54"/>
                    <a:pt x="922" y="54"/>
                    <a:pt x="922" y="54"/>
                  </a:cubicBezTo>
                  <a:cubicBezTo>
                    <a:pt x="919" y="55"/>
                    <a:pt x="916" y="56"/>
                    <a:pt x="911" y="56"/>
                  </a:cubicBezTo>
                  <a:cubicBezTo>
                    <a:pt x="904" y="56"/>
                    <a:pt x="898" y="52"/>
                    <a:pt x="898" y="42"/>
                  </a:cubicBezTo>
                  <a:lnTo>
                    <a:pt x="925" y="42"/>
                  </a:lnTo>
                  <a:close/>
                  <a:moveTo>
                    <a:pt x="851" y="61"/>
                  </a:moveTo>
                  <a:cubicBezTo>
                    <a:pt x="858" y="61"/>
                    <a:pt x="858" y="61"/>
                    <a:pt x="858" y="61"/>
                  </a:cubicBezTo>
                  <a:cubicBezTo>
                    <a:pt x="858" y="36"/>
                    <a:pt x="858" y="36"/>
                    <a:pt x="858" y="36"/>
                  </a:cubicBezTo>
                  <a:cubicBezTo>
                    <a:pt x="858" y="35"/>
                    <a:pt x="858" y="34"/>
                    <a:pt x="858" y="33"/>
                  </a:cubicBezTo>
                  <a:cubicBezTo>
                    <a:pt x="859" y="29"/>
                    <a:pt x="863" y="25"/>
                    <a:pt x="867" y="25"/>
                  </a:cubicBezTo>
                  <a:cubicBezTo>
                    <a:pt x="874" y="25"/>
                    <a:pt x="876" y="31"/>
                    <a:pt x="876" y="37"/>
                  </a:cubicBezTo>
                  <a:cubicBezTo>
                    <a:pt x="876" y="61"/>
                    <a:pt x="876" y="61"/>
                    <a:pt x="876" y="61"/>
                  </a:cubicBezTo>
                  <a:cubicBezTo>
                    <a:pt x="883" y="61"/>
                    <a:pt x="883" y="61"/>
                    <a:pt x="883" y="61"/>
                  </a:cubicBezTo>
                  <a:cubicBezTo>
                    <a:pt x="883" y="37"/>
                    <a:pt x="883" y="37"/>
                    <a:pt x="883" y="37"/>
                  </a:cubicBezTo>
                  <a:cubicBezTo>
                    <a:pt x="883" y="23"/>
                    <a:pt x="875" y="19"/>
                    <a:pt x="870" y="19"/>
                  </a:cubicBezTo>
                  <a:cubicBezTo>
                    <a:pt x="867" y="19"/>
                    <a:pt x="865" y="20"/>
                    <a:pt x="863" y="21"/>
                  </a:cubicBezTo>
                  <a:cubicBezTo>
                    <a:pt x="861" y="23"/>
                    <a:pt x="859" y="24"/>
                    <a:pt x="858" y="27"/>
                  </a:cubicBezTo>
                  <a:cubicBezTo>
                    <a:pt x="858" y="27"/>
                    <a:pt x="858" y="27"/>
                    <a:pt x="858" y="27"/>
                  </a:cubicBezTo>
                  <a:cubicBezTo>
                    <a:pt x="858" y="1"/>
                    <a:pt x="858" y="1"/>
                    <a:pt x="858" y="1"/>
                  </a:cubicBezTo>
                  <a:cubicBezTo>
                    <a:pt x="851" y="1"/>
                    <a:pt x="851" y="1"/>
                    <a:pt x="851" y="1"/>
                  </a:cubicBezTo>
                  <a:lnTo>
                    <a:pt x="851" y="61"/>
                  </a:lnTo>
                  <a:close/>
                  <a:moveTo>
                    <a:pt x="826" y="13"/>
                  </a:moveTo>
                  <a:cubicBezTo>
                    <a:pt x="826" y="20"/>
                    <a:pt x="826" y="20"/>
                    <a:pt x="826" y="20"/>
                  </a:cubicBezTo>
                  <a:cubicBezTo>
                    <a:pt x="820" y="20"/>
                    <a:pt x="820" y="20"/>
                    <a:pt x="820" y="20"/>
                  </a:cubicBezTo>
                  <a:cubicBezTo>
                    <a:pt x="820" y="26"/>
                    <a:pt x="820" y="26"/>
                    <a:pt x="820" y="26"/>
                  </a:cubicBezTo>
                  <a:cubicBezTo>
                    <a:pt x="826" y="26"/>
                    <a:pt x="826" y="26"/>
                    <a:pt x="826" y="26"/>
                  </a:cubicBezTo>
                  <a:cubicBezTo>
                    <a:pt x="826" y="48"/>
                    <a:pt x="826" y="48"/>
                    <a:pt x="826" y="48"/>
                  </a:cubicBezTo>
                  <a:cubicBezTo>
                    <a:pt x="826" y="53"/>
                    <a:pt x="827" y="56"/>
                    <a:pt x="829" y="58"/>
                  </a:cubicBezTo>
                  <a:cubicBezTo>
                    <a:pt x="830" y="60"/>
                    <a:pt x="833" y="62"/>
                    <a:pt x="836" y="62"/>
                  </a:cubicBezTo>
                  <a:cubicBezTo>
                    <a:pt x="839" y="62"/>
                    <a:pt x="841" y="61"/>
                    <a:pt x="842" y="61"/>
                  </a:cubicBezTo>
                  <a:cubicBezTo>
                    <a:pt x="842" y="55"/>
                    <a:pt x="842" y="55"/>
                    <a:pt x="842" y="55"/>
                  </a:cubicBezTo>
                  <a:cubicBezTo>
                    <a:pt x="841" y="55"/>
                    <a:pt x="840" y="55"/>
                    <a:pt x="838" y="55"/>
                  </a:cubicBezTo>
                  <a:cubicBezTo>
                    <a:pt x="834" y="55"/>
                    <a:pt x="833" y="53"/>
                    <a:pt x="833" y="48"/>
                  </a:cubicBezTo>
                  <a:cubicBezTo>
                    <a:pt x="833" y="26"/>
                    <a:pt x="833" y="26"/>
                    <a:pt x="833" y="26"/>
                  </a:cubicBezTo>
                  <a:cubicBezTo>
                    <a:pt x="843" y="26"/>
                    <a:pt x="843" y="26"/>
                    <a:pt x="843" y="26"/>
                  </a:cubicBezTo>
                  <a:cubicBezTo>
                    <a:pt x="843" y="20"/>
                    <a:pt x="843" y="20"/>
                    <a:pt x="843" y="20"/>
                  </a:cubicBezTo>
                  <a:cubicBezTo>
                    <a:pt x="833" y="20"/>
                    <a:pt x="833" y="20"/>
                    <a:pt x="833" y="20"/>
                  </a:cubicBezTo>
                  <a:cubicBezTo>
                    <a:pt x="833" y="10"/>
                    <a:pt x="833" y="10"/>
                    <a:pt x="833" y="10"/>
                  </a:cubicBezTo>
                  <a:lnTo>
                    <a:pt x="826" y="13"/>
                  </a:lnTo>
                  <a:close/>
                  <a:moveTo>
                    <a:pt x="792" y="61"/>
                  </a:moveTo>
                  <a:cubicBezTo>
                    <a:pt x="792" y="26"/>
                    <a:pt x="792" y="26"/>
                    <a:pt x="792" y="26"/>
                  </a:cubicBezTo>
                  <a:cubicBezTo>
                    <a:pt x="802" y="26"/>
                    <a:pt x="802" y="26"/>
                    <a:pt x="802" y="26"/>
                  </a:cubicBezTo>
                  <a:cubicBezTo>
                    <a:pt x="802" y="20"/>
                    <a:pt x="802" y="20"/>
                    <a:pt x="802" y="20"/>
                  </a:cubicBezTo>
                  <a:cubicBezTo>
                    <a:pt x="792" y="20"/>
                    <a:pt x="792" y="20"/>
                    <a:pt x="792" y="20"/>
                  </a:cubicBezTo>
                  <a:cubicBezTo>
                    <a:pt x="792" y="18"/>
                    <a:pt x="792" y="18"/>
                    <a:pt x="792" y="18"/>
                  </a:cubicBezTo>
                  <a:cubicBezTo>
                    <a:pt x="792" y="12"/>
                    <a:pt x="794" y="6"/>
                    <a:pt x="800" y="6"/>
                  </a:cubicBezTo>
                  <a:cubicBezTo>
                    <a:pt x="802" y="6"/>
                    <a:pt x="803" y="7"/>
                    <a:pt x="804" y="7"/>
                  </a:cubicBezTo>
                  <a:cubicBezTo>
                    <a:pt x="805" y="1"/>
                    <a:pt x="805" y="1"/>
                    <a:pt x="805" y="1"/>
                  </a:cubicBezTo>
                  <a:cubicBezTo>
                    <a:pt x="804" y="1"/>
                    <a:pt x="802" y="0"/>
                    <a:pt x="799" y="0"/>
                  </a:cubicBezTo>
                  <a:cubicBezTo>
                    <a:pt x="796" y="0"/>
                    <a:pt x="792" y="1"/>
                    <a:pt x="790" y="4"/>
                  </a:cubicBezTo>
                  <a:cubicBezTo>
                    <a:pt x="787" y="7"/>
                    <a:pt x="785" y="12"/>
                    <a:pt x="785" y="18"/>
                  </a:cubicBezTo>
                  <a:cubicBezTo>
                    <a:pt x="785" y="20"/>
                    <a:pt x="785" y="20"/>
                    <a:pt x="785" y="20"/>
                  </a:cubicBezTo>
                  <a:cubicBezTo>
                    <a:pt x="780" y="20"/>
                    <a:pt x="780" y="20"/>
                    <a:pt x="780" y="20"/>
                  </a:cubicBezTo>
                  <a:cubicBezTo>
                    <a:pt x="780" y="26"/>
                    <a:pt x="780" y="26"/>
                    <a:pt x="780" y="26"/>
                  </a:cubicBezTo>
                  <a:cubicBezTo>
                    <a:pt x="785" y="26"/>
                    <a:pt x="785" y="26"/>
                    <a:pt x="785" y="26"/>
                  </a:cubicBezTo>
                  <a:cubicBezTo>
                    <a:pt x="785" y="61"/>
                    <a:pt x="785" y="61"/>
                    <a:pt x="785" y="61"/>
                  </a:cubicBezTo>
                  <a:lnTo>
                    <a:pt x="792" y="61"/>
                  </a:lnTo>
                  <a:close/>
                  <a:moveTo>
                    <a:pt x="757" y="25"/>
                  </a:moveTo>
                  <a:cubicBezTo>
                    <a:pt x="766" y="25"/>
                    <a:pt x="769" y="33"/>
                    <a:pt x="769" y="40"/>
                  </a:cubicBezTo>
                  <a:cubicBezTo>
                    <a:pt x="769" y="49"/>
                    <a:pt x="764" y="56"/>
                    <a:pt x="757" y="56"/>
                  </a:cubicBezTo>
                  <a:cubicBezTo>
                    <a:pt x="750" y="56"/>
                    <a:pt x="746" y="49"/>
                    <a:pt x="746" y="40"/>
                  </a:cubicBezTo>
                  <a:cubicBezTo>
                    <a:pt x="746" y="33"/>
                    <a:pt x="749" y="25"/>
                    <a:pt x="757" y="25"/>
                  </a:cubicBezTo>
                  <a:moveTo>
                    <a:pt x="758" y="19"/>
                  </a:moveTo>
                  <a:cubicBezTo>
                    <a:pt x="747" y="19"/>
                    <a:pt x="739" y="27"/>
                    <a:pt x="739" y="41"/>
                  </a:cubicBezTo>
                  <a:cubicBezTo>
                    <a:pt x="739" y="54"/>
                    <a:pt x="747" y="62"/>
                    <a:pt x="757" y="62"/>
                  </a:cubicBezTo>
                  <a:cubicBezTo>
                    <a:pt x="766" y="62"/>
                    <a:pt x="776" y="55"/>
                    <a:pt x="776" y="40"/>
                  </a:cubicBezTo>
                  <a:cubicBezTo>
                    <a:pt x="776" y="28"/>
                    <a:pt x="769" y="19"/>
                    <a:pt x="758" y="19"/>
                  </a:cubicBezTo>
                  <a:moveTo>
                    <a:pt x="682" y="20"/>
                  </a:moveTo>
                  <a:cubicBezTo>
                    <a:pt x="696" y="57"/>
                    <a:pt x="696" y="57"/>
                    <a:pt x="696" y="57"/>
                  </a:cubicBezTo>
                  <a:cubicBezTo>
                    <a:pt x="697" y="58"/>
                    <a:pt x="697" y="59"/>
                    <a:pt x="697" y="59"/>
                  </a:cubicBezTo>
                  <a:cubicBezTo>
                    <a:pt x="697" y="60"/>
                    <a:pt x="697" y="60"/>
                    <a:pt x="696" y="61"/>
                  </a:cubicBezTo>
                  <a:cubicBezTo>
                    <a:pt x="695" y="65"/>
                    <a:pt x="692" y="68"/>
                    <a:pt x="691" y="69"/>
                  </a:cubicBezTo>
                  <a:cubicBezTo>
                    <a:pt x="689" y="71"/>
                    <a:pt x="686" y="72"/>
                    <a:pt x="685" y="73"/>
                  </a:cubicBezTo>
                  <a:cubicBezTo>
                    <a:pt x="686" y="79"/>
                    <a:pt x="686" y="79"/>
                    <a:pt x="686" y="79"/>
                  </a:cubicBezTo>
                  <a:cubicBezTo>
                    <a:pt x="688" y="79"/>
                    <a:pt x="691" y="77"/>
                    <a:pt x="695" y="74"/>
                  </a:cubicBezTo>
                  <a:cubicBezTo>
                    <a:pt x="700" y="70"/>
                    <a:pt x="703" y="63"/>
                    <a:pt x="708" y="49"/>
                  </a:cubicBezTo>
                  <a:cubicBezTo>
                    <a:pt x="718" y="20"/>
                    <a:pt x="718" y="20"/>
                    <a:pt x="718" y="20"/>
                  </a:cubicBezTo>
                  <a:cubicBezTo>
                    <a:pt x="711" y="20"/>
                    <a:pt x="711" y="20"/>
                    <a:pt x="711" y="20"/>
                  </a:cubicBezTo>
                  <a:cubicBezTo>
                    <a:pt x="703" y="44"/>
                    <a:pt x="703" y="44"/>
                    <a:pt x="703" y="44"/>
                  </a:cubicBezTo>
                  <a:cubicBezTo>
                    <a:pt x="702" y="47"/>
                    <a:pt x="702" y="50"/>
                    <a:pt x="701" y="52"/>
                  </a:cubicBezTo>
                  <a:cubicBezTo>
                    <a:pt x="701" y="52"/>
                    <a:pt x="701" y="52"/>
                    <a:pt x="701" y="52"/>
                  </a:cubicBezTo>
                  <a:cubicBezTo>
                    <a:pt x="700" y="50"/>
                    <a:pt x="699" y="47"/>
                    <a:pt x="698" y="44"/>
                  </a:cubicBezTo>
                  <a:cubicBezTo>
                    <a:pt x="690" y="20"/>
                    <a:pt x="690" y="20"/>
                    <a:pt x="690" y="20"/>
                  </a:cubicBezTo>
                  <a:lnTo>
                    <a:pt x="682" y="20"/>
                  </a:lnTo>
                  <a:close/>
                  <a:moveTo>
                    <a:pt x="662" y="13"/>
                  </a:moveTo>
                  <a:cubicBezTo>
                    <a:pt x="662" y="20"/>
                    <a:pt x="662" y="20"/>
                    <a:pt x="662" y="20"/>
                  </a:cubicBezTo>
                  <a:cubicBezTo>
                    <a:pt x="656" y="20"/>
                    <a:pt x="656" y="20"/>
                    <a:pt x="656" y="20"/>
                  </a:cubicBezTo>
                  <a:cubicBezTo>
                    <a:pt x="656" y="26"/>
                    <a:pt x="656" y="26"/>
                    <a:pt x="656" y="26"/>
                  </a:cubicBezTo>
                  <a:cubicBezTo>
                    <a:pt x="662" y="26"/>
                    <a:pt x="662" y="26"/>
                    <a:pt x="662" y="26"/>
                  </a:cubicBezTo>
                  <a:cubicBezTo>
                    <a:pt x="662" y="48"/>
                    <a:pt x="662" y="48"/>
                    <a:pt x="662" y="48"/>
                  </a:cubicBezTo>
                  <a:cubicBezTo>
                    <a:pt x="662" y="53"/>
                    <a:pt x="663" y="56"/>
                    <a:pt x="665" y="58"/>
                  </a:cubicBezTo>
                  <a:cubicBezTo>
                    <a:pt x="667" y="60"/>
                    <a:pt x="669" y="62"/>
                    <a:pt x="672" y="62"/>
                  </a:cubicBezTo>
                  <a:cubicBezTo>
                    <a:pt x="675" y="62"/>
                    <a:pt x="677" y="61"/>
                    <a:pt x="679" y="61"/>
                  </a:cubicBezTo>
                  <a:cubicBezTo>
                    <a:pt x="678" y="55"/>
                    <a:pt x="678" y="55"/>
                    <a:pt x="678" y="55"/>
                  </a:cubicBezTo>
                  <a:cubicBezTo>
                    <a:pt x="677" y="55"/>
                    <a:pt x="676" y="55"/>
                    <a:pt x="674" y="55"/>
                  </a:cubicBezTo>
                  <a:cubicBezTo>
                    <a:pt x="670" y="55"/>
                    <a:pt x="669" y="53"/>
                    <a:pt x="669" y="48"/>
                  </a:cubicBezTo>
                  <a:cubicBezTo>
                    <a:pt x="669" y="26"/>
                    <a:pt x="669" y="26"/>
                    <a:pt x="669" y="26"/>
                  </a:cubicBezTo>
                  <a:cubicBezTo>
                    <a:pt x="679" y="26"/>
                    <a:pt x="679" y="26"/>
                    <a:pt x="679" y="26"/>
                  </a:cubicBezTo>
                  <a:cubicBezTo>
                    <a:pt x="679" y="20"/>
                    <a:pt x="679" y="20"/>
                    <a:pt x="679" y="20"/>
                  </a:cubicBezTo>
                  <a:cubicBezTo>
                    <a:pt x="669" y="20"/>
                    <a:pt x="669" y="20"/>
                    <a:pt x="669" y="20"/>
                  </a:cubicBezTo>
                  <a:cubicBezTo>
                    <a:pt x="669" y="10"/>
                    <a:pt x="669" y="10"/>
                    <a:pt x="669" y="10"/>
                  </a:cubicBezTo>
                  <a:lnTo>
                    <a:pt x="662" y="13"/>
                  </a:lnTo>
                  <a:close/>
                  <a:moveTo>
                    <a:pt x="646" y="4"/>
                  </a:moveTo>
                  <a:cubicBezTo>
                    <a:pt x="643" y="4"/>
                    <a:pt x="641" y="6"/>
                    <a:pt x="641" y="9"/>
                  </a:cubicBezTo>
                  <a:cubicBezTo>
                    <a:pt x="641" y="11"/>
                    <a:pt x="643" y="13"/>
                    <a:pt x="645" y="13"/>
                  </a:cubicBezTo>
                  <a:cubicBezTo>
                    <a:pt x="648" y="13"/>
                    <a:pt x="650" y="11"/>
                    <a:pt x="650" y="9"/>
                  </a:cubicBezTo>
                  <a:cubicBezTo>
                    <a:pt x="650" y="6"/>
                    <a:pt x="648" y="4"/>
                    <a:pt x="646" y="4"/>
                  </a:cubicBezTo>
                  <a:moveTo>
                    <a:pt x="649" y="20"/>
                  </a:moveTo>
                  <a:cubicBezTo>
                    <a:pt x="642" y="20"/>
                    <a:pt x="642" y="20"/>
                    <a:pt x="642" y="20"/>
                  </a:cubicBezTo>
                  <a:cubicBezTo>
                    <a:pt x="642" y="61"/>
                    <a:pt x="642" y="61"/>
                    <a:pt x="642" y="61"/>
                  </a:cubicBezTo>
                  <a:cubicBezTo>
                    <a:pt x="649" y="61"/>
                    <a:pt x="649" y="61"/>
                    <a:pt x="649" y="61"/>
                  </a:cubicBezTo>
                  <a:lnTo>
                    <a:pt x="649" y="20"/>
                  </a:lnTo>
                  <a:close/>
                  <a:moveTo>
                    <a:pt x="608" y="59"/>
                  </a:moveTo>
                  <a:cubicBezTo>
                    <a:pt x="611" y="60"/>
                    <a:pt x="615" y="62"/>
                    <a:pt x="619" y="62"/>
                  </a:cubicBezTo>
                  <a:cubicBezTo>
                    <a:pt x="628" y="62"/>
                    <a:pt x="633" y="57"/>
                    <a:pt x="633" y="49"/>
                  </a:cubicBezTo>
                  <a:cubicBezTo>
                    <a:pt x="633" y="43"/>
                    <a:pt x="630" y="40"/>
                    <a:pt x="623" y="37"/>
                  </a:cubicBezTo>
                  <a:cubicBezTo>
                    <a:pt x="618" y="35"/>
                    <a:pt x="616" y="34"/>
                    <a:pt x="616" y="30"/>
                  </a:cubicBezTo>
                  <a:cubicBezTo>
                    <a:pt x="616" y="27"/>
                    <a:pt x="618" y="25"/>
                    <a:pt x="622" y="25"/>
                  </a:cubicBezTo>
                  <a:cubicBezTo>
                    <a:pt x="626" y="25"/>
                    <a:pt x="629" y="26"/>
                    <a:pt x="630" y="27"/>
                  </a:cubicBezTo>
                  <a:cubicBezTo>
                    <a:pt x="632" y="22"/>
                    <a:pt x="632" y="22"/>
                    <a:pt x="632" y="22"/>
                  </a:cubicBezTo>
                  <a:cubicBezTo>
                    <a:pt x="630" y="20"/>
                    <a:pt x="626" y="19"/>
                    <a:pt x="622" y="19"/>
                  </a:cubicBezTo>
                  <a:cubicBezTo>
                    <a:pt x="614" y="19"/>
                    <a:pt x="609" y="25"/>
                    <a:pt x="609" y="31"/>
                  </a:cubicBezTo>
                  <a:cubicBezTo>
                    <a:pt x="609" y="36"/>
                    <a:pt x="612" y="40"/>
                    <a:pt x="619" y="43"/>
                  </a:cubicBezTo>
                  <a:cubicBezTo>
                    <a:pt x="624" y="45"/>
                    <a:pt x="626" y="46"/>
                    <a:pt x="626" y="50"/>
                  </a:cubicBezTo>
                  <a:cubicBezTo>
                    <a:pt x="626" y="53"/>
                    <a:pt x="624" y="56"/>
                    <a:pt x="619" y="56"/>
                  </a:cubicBezTo>
                  <a:cubicBezTo>
                    <a:pt x="616" y="56"/>
                    <a:pt x="612" y="55"/>
                    <a:pt x="610" y="53"/>
                  </a:cubicBezTo>
                  <a:lnTo>
                    <a:pt x="608" y="59"/>
                  </a:lnTo>
                  <a:close/>
                  <a:moveTo>
                    <a:pt x="585" y="61"/>
                  </a:moveTo>
                  <a:cubicBezTo>
                    <a:pt x="592" y="61"/>
                    <a:pt x="592" y="61"/>
                    <a:pt x="592" y="61"/>
                  </a:cubicBezTo>
                  <a:cubicBezTo>
                    <a:pt x="592" y="39"/>
                    <a:pt x="592" y="39"/>
                    <a:pt x="592" y="39"/>
                  </a:cubicBezTo>
                  <a:cubicBezTo>
                    <a:pt x="592" y="38"/>
                    <a:pt x="592" y="37"/>
                    <a:pt x="592" y="36"/>
                  </a:cubicBezTo>
                  <a:cubicBezTo>
                    <a:pt x="593" y="30"/>
                    <a:pt x="597" y="26"/>
                    <a:pt x="602" y="26"/>
                  </a:cubicBezTo>
                  <a:cubicBezTo>
                    <a:pt x="602" y="26"/>
                    <a:pt x="603" y="26"/>
                    <a:pt x="604" y="26"/>
                  </a:cubicBezTo>
                  <a:cubicBezTo>
                    <a:pt x="604" y="19"/>
                    <a:pt x="604" y="19"/>
                    <a:pt x="604" y="19"/>
                  </a:cubicBezTo>
                  <a:cubicBezTo>
                    <a:pt x="603" y="19"/>
                    <a:pt x="603" y="19"/>
                    <a:pt x="602" y="19"/>
                  </a:cubicBezTo>
                  <a:cubicBezTo>
                    <a:pt x="597" y="19"/>
                    <a:pt x="593" y="23"/>
                    <a:pt x="591" y="28"/>
                  </a:cubicBezTo>
                  <a:cubicBezTo>
                    <a:pt x="591" y="28"/>
                    <a:pt x="591" y="28"/>
                    <a:pt x="591" y="28"/>
                  </a:cubicBezTo>
                  <a:cubicBezTo>
                    <a:pt x="591" y="20"/>
                    <a:pt x="591" y="20"/>
                    <a:pt x="591" y="20"/>
                  </a:cubicBezTo>
                  <a:cubicBezTo>
                    <a:pt x="585" y="20"/>
                    <a:pt x="585" y="20"/>
                    <a:pt x="585" y="20"/>
                  </a:cubicBezTo>
                  <a:cubicBezTo>
                    <a:pt x="585" y="24"/>
                    <a:pt x="585" y="28"/>
                    <a:pt x="585" y="33"/>
                  </a:cubicBezTo>
                  <a:lnTo>
                    <a:pt x="585" y="61"/>
                  </a:lnTo>
                  <a:close/>
                  <a:moveTo>
                    <a:pt x="549" y="36"/>
                  </a:moveTo>
                  <a:cubicBezTo>
                    <a:pt x="550" y="31"/>
                    <a:pt x="553" y="25"/>
                    <a:pt x="560" y="25"/>
                  </a:cubicBezTo>
                  <a:cubicBezTo>
                    <a:pt x="568" y="25"/>
                    <a:pt x="570" y="32"/>
                    <a:pt x="570" y="36"/>
                  </a:cubicBezTo>
                  <a:lnTo>
                    <a:pt x="549" y="36"/>
                  </a:lnTo>
                  <a:close/>
                  <a:moveTo>
                    <a:pt x="576" y="42"/>
                  </a:moveTo>
                  <a:cubicBezTo>
                    <a:pt x="576" y="41"/>
                    <a:pt x="576" y="40"/>
                    <a:pt x="576" y="38"/>
                  </a:cubicBezTo>
                  <a:cubicBezTo>
                    <a:pt x="576" y="31"/>
                    <a:pt x="573" y="19"/>
                    <a:pt x="561" y="19"/>
                  </a:cubicBezTo>
                  <a:cubicBezTo>
                    <a:pt x="549" y="19"/>
                    <a:pt x="543" y="29"/>
                    <a:pt x="543" y="41"/>
                  </a:cubicBezTo>
                  <a:cubicBezTo>
                    <a:pt x="543" y="53"/>
                    <a:pt x="550" y="62"/>
                    <a:pt x="561" y="62"/>
                  </a:cubicBezTo>
                  <a:cubicBezTo>
                    <a:pt x="568" y="62"/>
                    <a:pt x="572" y="60"/>
                    <a:pt x="574" y="59"/>
                  </a:cubicBezTo>
                  <a:cubicBezTo>
                    <a:pt x="573" y="54"/>
                    <a:pt x="573" y="54"/>
                    <a:pt x="573" y="54"/>
                  </a:cubicBezTo>
                  <a:cubicBezTo>
                    <a:pt x="570" y="55"/>
                    <a:pt x="567" y="56"/>
                    <a:pt x="562" y="56"/>
                  </a:cubicBezTo>
                  <a:cubicBezTo>
                    <a:pt x="555" y="56"/>
                    <a:pt x="549" y="52"/>
                    <a:pt x="549" y="42"/>
                  </a:cubicBezTo>
                  <a:lnTo>
                    <a:pt x="576" y="42"/>
                  </a:lnTo>
                  <a:close/>
                  <a:moveTo>
                    <a:pt x="504" y="20"/>
                  </a:moveTo>
                  <a:cubicBezTo>
                    <a:pt x="518" y="61"/>
                    <a:pt x="518" y="61"/>
                    <a:pt x="518" y="61"/>
                  </a:cubicBezTo>
                  <a:cubicBezTo>
                    <a:pt x="525" y="61"/>
                    <a:pt x="525" y="61"/>
                    <a:pt x="525" y="61"/>
                  </a:cubicBezTo>
                  <a:cubicBezTo>
                    <a:pt x="540" y="20"/>
                    <a:pt x="540" y="20"/>
                    <a:pt x="540" y="20"/>
                  </a:cubicBezTo>
                  <a:cubicBezTo>
                    <a:pt x="532" y="20"/>
                    <a:pt x="532" y="20"/>
                    <a:pt x="532" y="20"/>
                  </a:cubicBezTo>
                  <a:cubicBezTo>
                    <a:pt x="525" y="43"/>
                    <a:pt x="525" y="43"/>
                    <a:pt x="525" y="43"/>
                  </a:cubicBezTo>
                  <a:cubicBezTo>
                    <a:pt x="524" y="47"/>
                    <a:pt x="523" y="50"/>
                    <a:pt x="522" y="53"/>
                  </a:cubicBezTo>
                  <a:cubicBezTo>
                    <a:pt x="522" y="53"/>
                    <a:pt x="522" y="53"/>
                    <a:pt x="522" y="53"/>
                  </a:cubicBezTo>
                  <a:cubicBezTo>
                    <a:pt x="521" y="50"/>
                    <a:pt x="520" y="47"/>
                    <a:pt x="518" y="43"/>
                  </a:cubicBezTo>
                  <a:cubicBezTo>
                    <a:pt x="511" y="20"/>
                    <a:pt x="511" y="20"/>
                    <a:pt x="511" y="20"/>
                  </a:cubicBezTo>
                  <a:lnTo>
                    <a:pt x="504" y="20"/>
                  </a:lnTo>
                  <a:close/>
                  <a:moveTo>
                    <a:pt x="493" y="4"/>
                  </a:moveTo>
                  <a:cubicBezTo>
                    <a:pt x="491" y="4"/>
                    <a:pt x="489" y="6"/>
                    <a:pt x="489" y="9"/>
                  </a:cubicBezTo>
                  <a:cubicBezTo>
                    <a:pt x="489" y="11"/>
                    <a:pt x="491" y="13"/>
                    <a:pt x="493" y="13"/>
                  </a:cubicBezTo>
                  <a:cubicBezTo>
                    <a:pt x="496" y="13"/>
                    <a:pt x="498" y="11"/>
                    <a:pt x="498" y="9"/>
                  </a:cubicBezTo>
                  <a:cubicBezTo>
                    <a:pt x="498" y="6"/>
                    <a:pt x="496" y="4"/>
                    <a:pt x="493" y="4"/>
                  </a:cubicBezTo>
                  <a:moveTo>
                    <a:pt x="497" y="20"/>
                  </a:moveTo>
                  <a:cubicBezTo>
                    <a:pt x="490" y="20"/>
                    <a:pt x="490" y="20"/>
                    <a:pt x="490" y="20"/>
                  </a:cubicBezTo>
                  <a:cubicBezTo>
                    <a:pt x="490" y="61"/>
                    <a:pt x="490" y="61"/>
                    <a:pt x="490" y="61"/>
                  </a:cubicBezTo>
                  <a:cubicBezTo>
                    <a:pt x="497" y="61"/>
                    <a:pt x="497" y="61"/>
                    <a:pt x="497" y="61"/>
                  </a:cubicBezTo>
                  <a:lnTo>
                    <a:pt x="497" y="20"/>
                  </a:lnTo>
                  <a:close/>
                  <a:moveTo>
                    <a:pt x="446" y="61"/>
                  </a:moveTo>
                  <a:cubicBezTo>
                    <a:pt x="453" y="61"/>
                    <a:pt x="453" y="61"/>
                    <a:pt x="453" y="61"/>
                  </a:cubicBezTo>
                  <a:cubicBezTo>
                    <a:pt x="453" y="36"/>
                    <a:pt x="453" y="36"/>
                    <a:pt x="453" y="36"/>
                  </a:cubicBezTo>
                  <a:cubicBezTo>
                    <a:pt x="453" y="35"/>
                    <a:pt x="453" y="34"/>
                    <a:pt x="453" y="33"/>
                  </a:cubicBezTo>
                  <a:cubicBezTo>
                    <a:pt x="455" y="29"/>
                    <a:pt x="458" y="25"/>
                    <a:pt x="463" y="25"/>
                  </a:cubicBezTo>
                  <a:cubicBezTo>
                    <a:pt x="469" y="25"/>
                    <a:pt x="472" y="31"/>
                    <a:pt x="472" y="37"/>
                  </a:cubicBezTo>
                  <a:cubicBezTo>
                    <a:pt x="472" y="61"/>
                    <a:pt x="472" y="61"/>
                    <a:pt x="472" y="61"/>
                  </a:cubicBezTo>
                  <a:cubicBezTo>
                    <a:pt x="479" y="61"/>
                    <a:pt x="479" y="61"/>
                    <a:pt x="479" y="61"/>
                  </a:cubicBezTo>
                  <a:cubicBezTo>
                    <a:pt x="479" y="37"/>
                    <a:pt x="479" y="37"/>
                    <a:pt x="479" y="37"/>
                  </a:cubicBezTo>
                  <a:cubicBezTo>
                    <a:pt x="479" y="23"/>
                    <a:pt x="470" y="19"/>
                    <a:pt x="465" y="19"/>
                  </a:cubicBezTo>
                  <a:cubicBezTo>
                    <a:pt x="459" y="19"/>
                    <a:pt x="454" y="23"/>
                    <a:pt x="452" y="27"/>
                  </a:cubicBezTo>
                  <a:cubicBezTo>
                    <a:pt x="452" y="27"/>
                    <a:pt x="452" y="27"/>
                    <a:pt x="452" y="27"/>
                  </a:cubicBezTo>
                  <a:cubicBezTo>
                    <a:pt x="452" y="20"/>
                    <a:pt x="452" y="20"/>
                    <a:pt x="452" y="20"/>
                  </a:cubicBezTo>
                  <a:cubicBezTo>
                    <a:pt x="446" y="20"/>
                    <a:pt x="446" y="20"/>
                    <a:pt x="446" y="20"/>
                  </a:cubicBezTo>
                  <a:cubicBezTo>
                    <a:pt x="446" y="23"/>
                    <a:pt x="446" y="27"/>
                    <a:pt x="446" y="31"/>
                  </a:cubicBezTo>
                  <a:lnTo>
                    <a:pt x="446" y="61"/>
                  </a:lnTo>
                  <a:close/>
                  <a:moveTo>
                    <a:pt x="395" y="4"/>
                  </a:moveTo>
                  <a:cubicBezTo>
                    <a:pt x="395" y="37"/>
                    <a:pt x="395" y="37"/>
                    <a:pt x="395" y="37"/>
                  </a:cubicBezTo>
                  <a:cubicBezTo>
                    <a:pt x="395" y="55"/>
                    <a:pt x="403" y="62"/>
                    <a:pt x="414" y="62"/>
                  </a:cubicBezTo>
                  <a:cubicBezTo>
                    <a:pt x="426" y="62"/>
                    <a:pt x="434" y="55"/>
                    <a:pt x="434" y="37"/>
                  </a:cubicBezTo>
                  <a:cubicBezTo>
                    <a:pt x="434" y="4"/>
                    <a:pt x="434" y="4"/>
                    <a:pt x="434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38"/>
                    <a:pt x="427" y="38"/>
                    <a:pt x="427" y="38"/>
                  </a:cubicBezTo>
                  <a:cubicBezTo>
                    <a:pt x="427" y="50"/>
                    <a:pt x="422" y="56"/>
                    <a:pt x="414" y="56"/>
                  </a:cubicBezTo>
                  <a:cubicBezTo>
                    <a:pt x="407" y="56"/>
                    <a:pt x="402" y="50"/>
                    <a:pt x="402" y="38"/>
                  </a:cubicBezTo>
                  <a:cubicBezTo>
                    <a:pt x="402" y="4"/>
                    <a:pt x="402" y="4"/>
                    <a:pt x="402" y="4"/>
                  </a:cubicBezTo>
                  <a:lnTo>
                    <a:pt x="395" y="4"/>
                  </a:lnTo>
                  <a:close/>
                  <a:moveTo>
                    <a:pt x="334" y="61"/>
                  </a:moveTo>
                  <a:cubicBezTo>
                    <a:pt x="341" y="61"/>
                    <a:pt x="341" y="61"/>
                    <a:pt x="341" y="61"/>
                  </a:cubicBezTo>
                  <a:cubicBezTo>
                    <a:pt x="341" y="36"/>
                    <a:pt x="341" y="36"/>
                    <a:pt x="341" y="36"/>
                  </a:cubicBezTo>
                  <a:cubicBezTo>
                    <a:pt x="341" y="35"/>
                    <a:pt x="341" y="34"/>
                    <a:pt x="342" y="33"/>
                  </a:cubicBezTo>
                  <a:cubicBezTo>
                    <a:pt x="343" y="29"/>
                    <a:pt x="347" y="25"/>
                    <a:pt x="351" y="25"/>
                  </a:cubicBezTo>
                  <a:cubicBezTo>
                    <a:pt x="358" y="25"/>
                    <a:pt x="360" y="31"/>
                    <a:pt x="360" y="37"/>
                  </a:cubicBezTo>
                  <a:cubicBezTo>
                    <a:pt x="360" y="61"/>
                    <a:pt x="360" y="61"/>
                    <a:pt x="360" y="61"/>
                  </a:cubicBezTo>
                  <a:cubicBezTo>
                    <a:pt x="367" y="61"/>
                    <a:pt x="367" y="61"/>
                    <a:pt x="367" y="61"/>
                  </a:cubicBezTo>
                  <a:cubicBezTo>
                    <a:pt x="367" y="37"/>
                    <a:pt x="367" y="37"/>
                    <a:pt x="367" y="37"/>
                  </a:cubicBezTo>
                  <a:cubicBezTo>
                    <a:pt x="367" y="23"/>
                    <a:pt x="359" y="19"/>
                    <a:pt x="353" y="19"/>
                  </a:cubicBezTo>
                  <a:cubicBezTo>
                    <a:pt x="347" y="19"/>
                    <a:pt x="343" y="23"/>
                    <a:pt x="341" y="27"/>
                  </a:cubicBezTo>
                  <a:cubicBezTo>
                    <a:pt x="341" y="27"/>
                    <a:pt x="341" y="27"/>
                    <a:pt x="341" y="27"/>
                  </a:cubicBezTo>
                  <a:cubicBezTo>
                    <a:pt x="340" y="20"/>
                    <a:pt x="340" y="20"/>
                    <a:pt x="340" y="20"/>
                  </a:cubicBezTo>
                  <a:cubicBezTo>
                    <a:pt x="334" y="20"/>
                    <a:pt x="334" y="20"/>
                    <a:pt x="334" y="20"/>
                  </a:cubicBezTo>
                  <a:cubicBezTo>
                    <a:pt x="334" y="23"/>
                    <a:pt x="334" y="27"/>
                    <a:pt x="334" y="31"/>
                  </a:cubicBezTo>
                  <a:lnTo>
                    <a:pt x="334" y="61"/>
                  </a:lnTo>
                  <a:close/>
                  <a:moveTo>
                    <a:pt x="307" y="25"/>
                  </a:moveTo>
                  <a:cubicBezTo>
                    <a:pt x="315" y="25"/>
                    <a:pt x="318" y="33"/>
                    <a:pt x="318" y="40"/>
                  </a:cubicBezTo>
                  <a:cubicBezTo>
                    <a:pt x="318" y="49"/>
                    <a:pt x="313" y="56"/>
                    <a:pt x="307" y="56"/>
                  </a:cubicBezTo>
                  <a:cubicBezTo>
                    <a:pt x="300" y="56"/>
                    <a:pt x="295" y="49"/>
                    <a:pt x="295" y="40"/>
                  </a:cubicBezTo>
                  <a:cubicBezTo>
                    <a:pt x="295" y="33"/>
                    <a:pt x="299" y="25"/>
                    <a:pt x="307" y="25"/>
                  </a:cubicBezTo>
                  <a:moveTo>
                    <a:pt x="307" y="19"/>
                  </a:moveTo>
                  <a:cubicBezTo>
                    <a:pt x="297" y="19"/>
                    <a:pt x="288" y="27"/>
                    <a:pt x="288" y="41"/>
                  </a:cubicBezTo>
                  <a:cubicBezTo>
                    <a:pt x="288" y="54"/>
                    <a:pt x="296" y="62"/>
                    <a:pt x="307" y="62"/>
                  </a:cubicBezTo>
                  <a:cubicBezTo>
                    <a:pt x="316" y="62"/>
                    <a:pt x="326" y="55"/>
                    <a:pt x="326" y="40"/>
                  </a:cubicBezTo>
                  <a:cubicBezTo>
                    <a:pt x="326" y="28"/>
                    <a:pt x="318" y="19"/>
                    <a:pt x="307" y="19"/>
                  </a:cubicBezTo>
                  <a:moveTo>
                    <a:pt x="276" y="4"/>
                  </a:moveTo>
                  <a:cubicBezTo>
                    <a:pt x="273" y="4"/>
                    <a:pt x="272" y="6"/>
                    <a:pt x="272" y="9"/>
                  </a:cubicBezTo>
                  <a:cubicBezTo>
                    <a:pt x="272" y="11"/>
                    <a:pt x="273" y="13"/>
                    <a:pt x="276" y="13"/>
                  </a:cubicBezTo>
                  <a:cubicBezTo>
                    <a:pt x="279" y="13"/>
                    <a:pt x="280" y="11"/>
                    <a:pt x="280" y="9"/>
                  </a:cubicBezTo>
                  <a:cubicBezTo>
                    <a:pt x="280" y="6"/>
                    <a:pt x="279" y="4"/>
                    <a:pt x="276" y="4"/>
                  </a:cubicBezTo>
                  <a:moveTo>
                    <a:pt x="279" y="20"/>
                  </a:moveTo>
                  <a:cubicBezTo>
                    <a:pt x="273" y="20"/>
                    <a:pt x="273" y="20"/>
                    <a:pt x="273" y="20"/>
                  </a:cubicBezTo>
                  <a:cubicBezTo>
                    <a:pt x="273" y="61"/>
                    <a:pt x="273" y="61"/>
                    <a:pt x="273" y="61"/>
                  </a:cubicBezTo>
                  <a:cubicBezTo>
                    <a:pt x="279" y="61"/>
                    <a:pt x="279" y="61"/>
                    <a:pt x="279" y="61"/>
                  </a:cubicBezTo>
                  <a:lnTo>
                    <a:pt x="279" y="20"/>
                  </a:lnTo>
                  <a:close/>
                  <a:moveTo>
                    <a:pt x="246" y="61"/>
                  </a:moveTo>
                  <a:cubicBezTo>
                    <a:pt x="253" y="61"/>
                    <a:pt x="253" y="61"/>
                    <a:pt x="253" y="61"/>
                  </a:cubicBezTo>
                  <a:cubicBezTo>
                    <a:pt x="253" y="39"/>
                    <a:pt x="253" y="39"/>
                    <a:pt x="253" y="39"/>
                  </a:cubicBezTo>
                  <a:cubicBezTo>
                    <a:pt x="253" y="38"/>
                    <a:pt x="253" y="37"/>
                    <a:pt x="254" y="36"/>
                  </a:cubicBezTo>
                  <a:cubicBezTo>
                    <a:pt x="255" y="30"/>
                    <a:pt x="258" y="26"/>
                    <a:pt x="263" y="26"/>
                  </a:cubicBezTo>
                  <a:cubicBezTo>
                    <a:pt x="264" y="26"/>
                    <a:pt x="265" y="26"/>
                    <a:pt x="265" y="26"/>
                  </a:cubicBezTo>
                  <a:cubicBezTo>
                    <a:pt x="265" y="19"/>
                    <a:pt x="265" y="19"/>
                    <a:pt x="265" y="19"/>
                  </a:cubicBezTo>
                  <a:cubicBezTo>
                    <a:pt x="265" y="19"/>
                    <a:pt x="264" y="19"/>
                    <a:pt x="263" y="19"/>
                  </a:cubicBezTo>
                  <a:cubicBezTo>
                    <a:pt x="259" y="19"/>
                    <a:pt x="254" y="23"/>
                    <a:pt x="253" y="28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46" y="20"/>
                    <a:pt x="246" y="20"/>
                    <a:pt x="246" y="20"/>
                  </a:cubicBezTo>
                  <a:cubicBezTo>
                    <a:pt x="246" y="24"/>
                    <a:pt x="246" y="28"/>
                    <a:pt x="246" y="33"/>
                  </a:cubicBezTo>
                  <a:lnTo>
                    <a:pt x="246" y="61"/>
                  </a:lnTo>
                  <a:close/>
                  <a:moveTo>
                    <a:pt x="235" y="20"/>
                  </a:moveTo>
                  <a:cubicBezTo>
                    <a:pt x="228" y="20"/>
                    <a:pt x="228" y="20"/>
                    <a:pt x="228" y="20"/>
                  </a:cubicBezTo>
                  <a:cubicBezTo>
                    <a:pt x="228" y="45"/>
                    <a:pt x="228" y="45"/>
                    <a:pt x="228" y="45"/>
                  </a:cubicBezTo>
                  <a:cubicBezTo>
                    <a:pt x="228" y="46"/>
                    <a:pt x="228" y="48"/>
                    <a:pt x="227" y="49"/>
                  </a:cubicBezTo>
                  <a:cubicBezTo>
                    <a:pt x="226" y="52"/>
                    <a:pt x="223" y="55"/>
                    <a:pt x="218" y="55"/>
                  </a:cubicBezTo>
                  <a:cubicBezTo>
                    <a:pt x="212" y="55"/>
                    <a:pt x="210" y="50"/>
                    <a:pt x="210" y="42"/>
                  </a:cubicBezTo>
                  <a:cubicBezTo>
                    <a:pt x="210" y="20"/>
                    <a:pt x="210" y="20"/>
                    <a:pt x="210" y="20"/>
                  </a:cubicBezTo>
                  <a:cubicBezTo>
                    <a:pt x="203" y="20"/>
                    <a:pt x="203" y="20"/>
                    <a:pt x="203" y="20"/>
                  </a:cubicBezTo>
                  <a:cubicBezTo>
                    <a:pt x="203" y="44"/>
                    <a:pt x="203" y="44"/>
                    <a:pt x="203" y="44"/>
                  </a:cubicBezTo>
                  <a:cubicBezTo>
                    <a:pt x="203" y="58"/>
                    <a:pt x="210" y="62"/>
                    <a:pt x="216" y="62"/>
                  </a:cubicBezTo>
                  <a:cubicBezTo>
                    <a:pt x="223" y="62"/>
                    <a:pt x="227" y="57"/>
                    <a:pt x="228" y="54"/>
                  </a:cubicBezTo>
                  <a:cubicBezTo>
                    <a:pt x="229" y="54"/>
                    <a:pt x="229" y="54"/>
                    <a:pt x="229" y="54"/>
                  </a:cubicBezTo>
                  <a:cubicBezTo>
                    <a:pt x="229" y="61"/>
                    <a:pt x="229" y="61"/>
                    <a:pt x="229" y="61"/>
                  </a:cubicBezTo>
                  <a:cubicBezTo>
                    <a:pt x="235" y="61"/>
                    <a:pt x="235" y="61"/>
                    <a:pt x="235" y="61"/>
                  </a:cubicBezTo>
                  <a:cubicBezTo>
                    <a:pt x="235" y="57"/>
                    <a:pt x="235" y="54"/>
                    <a:pt x="235" y="49"/>
                  </a:cubicBezTo>
                  <a:lnTo>
                    <a:pt x="235" y="20"/>
                  </a:lnTo>
                  <a:close/>
                  <a:moveTo>
                    <a:pt x="193" y="31"/>
                  </a:moveTo>
                  <a:cubicBezTo>
                    <a:pt x="175" y="31"/>
                    <a:pt x="175" y="31"/>
                    <a:pt x="175" y="31"/>
                  </a:cubicBezTo>
                  <a:cubicBezTo>
                    <a:pt x="175" y="37"/>
                    <a:pt x="175" y="37"/>
                    <a:pt x="175" y="37"/>
                  </a:cubicBezTo>
                  <a:cubicBezTo>
                    <a:pt x="186" y="37"/>
                    <a:pt x="186" y="37"/>
                    <a:pt x="186" y="37"/>
                  </a:cubicBezTo>
                  <a:cubicBezTo>
                    <a:pt x="186" y="54"/>
                    <a:pt x="186" y="54"/>
                    <a:pt x="186" y="54"/>
                  </a:cubicBezTo>
                  <a:cubicBezTo>
                    <a:pt x="184" y="55"/>
                    <a:pt x="181" y="55"/>
                    <a:pt x="177" y="55"/>
                  </a:cubicBezTo>
                  <a:cubicBezTo>
                    <a:pt x="164" y="55"/>
                    <a:pt x="156" y="47"/>
                    <a:pt x="156" y="32"/>
                  </a:cubicBezTo>
                  <a:cubicBezTo>
                    <a:pt x="156" y="18"/>
                    <a:pt x="165" y="10"/>
                    <a:pt x="178" y="10"/>
                  </a:cubicBezTo>
                  <a:cubicBezTo>
                    <a:pt x="183" y="10"/>
                    <a:pt x="187" y="11"/>
                    <a:pt x="189" y="12"/>
                  </a:cubicBezTo>
                  <a:cubicBezTo>
                    <a:pt x="191" y="6"/>
                    <a:pt x="191" y="6"/>
                    <a:pt x="191" y="6"/>
                  </a:cubicBezTo>
                  <a:cubicBezTo>
                    <a:pt x="189" y="5"/>
                    <a:pt x="184" y="4"/>
                    <a:pt x="178" y="4"/>
                  </a:cubicBezTo>
                  <a:cubicBezTo>
                    <a:pt x="160" y="4"/>
                    <a:pt x="149" y="16"/>
                    <a:pt x="149" y="33"/>
                  </a:cubicBezTo>
                  <a:cubicBezTo>
                    <a:pt x="149" y="42"/>
                    <a:pt x="152" y="49"/>
                    <a:pt x="156" y="54"/>
                  </a:cubicBezTo>
                  <a:cubicBezTo>
                    <a:pt x="162" y="59"/>
                    <a:pt x="168" y="61"/>
                    <a:pt x="176" y="61"/>
                  </a:cubicBezTo>
                  <a:cubicBezTo>
                    <a:pt x="183" y="61"/>
                    <a:pt x="190" y="59"/>
                    <a:pt x="193" y="58"/>
                  </a:cubicBezTo>
                  <a:lnTo>
                    <a:pt x="193" y="31"/>
                  </a:lnTo>
                  <a:close/>
                  <a:moveTo>
                    <a:pt x="123" y="41"/>
                  </a:moveTo>
                  <a:cubicBezTo>
                    <a:pt x="143" y="41"/>
                    <a:pt x="143" y="41"/>
                    <a:pt x="143" y="41"/>
                  </a:cubicBezTo>
                  <a:cubicBezTo>
                    <a:pt x="143" y="35"/>
                    <a:pt x="143" y="35"/>
                    <a:pt x="143" y="35"/>
                  </a:cubicBezTo>
                  <a:cubicBezTo>
                    <a:pt x="123" y="35"/>
                    <a:pt x="123" y="35"/>
                    <a:pt x="123" y="35"/>
                  </a:cubicBezTo>
                  <a:lnTo>
                    <a:pt x="123" y="41"/>
                  </a:lnTo>
                  <a:close/>
                  <a:moveTo>
                    <a:pt x="83" y="61"/>
                  </a:moveTo>
                  <a:cubicBezTo>
                    <a:pt x="90" y="61"/>
                    <a:pt x="90" y="61"/>
                    <a:pt x="90" y="61"/>
                  </a:cubicBezTo>
                  <a:cubicBezTo>
                    <a:pt x="90" y="36"/>
                    <a:pt x="90" y="36"/>
                    <a:pt x="90" y="36"/>
                  </a:cubicBezTo>
                  <a:cubicBezTo>
                    <a:pt x="90" y="35"/>
                    <a:pt x="90" y="34"/>
                    <a:pt x="90" y="33"/>
                  </a:cubicBezTo>
                  <a:cubicBezTo>
                    <a:pt x="91" y="29"/>
                    <a:pt x="95" y="25"/>
                    <a:pt x="99" y="25"/>
                  </a:cubicBezTo>
                  <a:cubicBezTo>
                    <a:pt x="106" y="25"/>
                    <a:pt x="108" y="31"/>
                    <a:pt x="108" y="37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15" y="61"/>
                    <a:pt x="115" y="61"/>
                    <a:pt x="115" y="61"/>
                  </a:cubicBezTo>
                  <a:cubicBezTo>
                    <a:pt x="115" y="37"/>
                    <a:pt x="115" y="37"/>
                    <a:pt x="115" y="37"/>
                  </a:cubicBezTo>
                  <a:cubicBezTo>
                    <a:pt x="115" y="23"/>
                    <a:pt x="107" y="19"/>
                    <a:pt x="102" y="19"/>
                  </a:cubicBezTo>
                  <a:cubicBezTo>
                    <a:pt x="95" y="19"/>
                    <a:pt x="91" y="23"/>
                    <a:pt x="89" y="27"/>
                  </a:cubicBezTo>
                  <a:cubicBezTo>
                    <a:pt x="89" y="27"/>
                    <a:pt x="89" y="27"/>
                    <a:pt x="89" y="27"/>
                  </a:cubicBezTo>
                  <a:cubicBezTo>
                    <a:pt x="89" y="20"/>
                    <a:pt x="89" y="20"/>
                    <a:pt x="89" y="20"/>
                  </a:cubicBezTo>
                  <a:cubicBezTo>
                    <a:pt x="82" y="20"/>
                    <a:pt x="82" y="20"/>
                    <a:pt x="82" y="20"/>
                  </a:cubicBezTo>
                  <a:cubicBezTo>
                    <a:pt x="83" y="23"/>
                    <a:pt x="83" y="27"/>
                    <a:pt x="83" y="31"/>
                  </a:cubicBezTo>
                  <a:lnTo>
                    <a:pt x="83" y="61"/>
                  </a:lnTo>
                  <a:close/>
                  <a:moveTo>
                    <a:pt x="47" y="36"/>
                  </a:moveTo>
                  <a:cubicBezTo>
                    <a:pt x="48" y="31"/>
                    <a:pt x="51" y="25"/>
                    <a:pt x="58" y="25"/>
                  </a:cubicBezTo>
                  <a:cubicBezTo>
                    <a:pt x="66" y="25"/>
                    <a:pt x="67" y="32"/>
                    <a:pt x="67" y="36"/>
                  </a:cubicBezTo>
                  <a:lnTo>
                    <a:pt x="47" y="36"/>
                  </a:lnTo>
                  <a:close/>
                  <a:moveTo>
                    <a:pt x="74" y="42"/>
                  </a:moveTo>
                  <a:cubicBezTo>
                    <a:pt x="74" y="41"/>
                    <a:pt x="74" y="40"/>
                    <a:pt x="74" y="38"/>
                  </a:cubicBezTo>
                  <a:cubicBezTo>
                    <a:pt x="74" y="31"/>
                    <a:pt x="71" y="19"/>
                    <a:pt x="58" y="19"/>
                  </a:cubicBezTo>
                  <a:cubicBezTo>
                    <a:pt x="47" y="19"/>
                    <a:pt x="40" y="29"/>
                    <a:pt x="40" y="41"/>
                  </a:cubicBezTo>
                  <a:cubicBezTo>
                    <a:pt x="40" y="53"/>
                    <a:pt x="47" y="62"/>
                    <a:pt x="59" y="62"/>
                  </a:cubicBezTo>
                  <a:cubicBezTo>
                    <a:pt x="65" y="62"/>
                    <a:pt x="70" y="60"/>
                    <a:pt x="72" y="59"/>
                  </a:cubicBezTo>
                  <a:cubicBezTo>
                    <a:pt x="71" y="54"/>
                    <a:pt x="71" y="54"/>
                    <a:pt x="71" y="54"/>
                  </a:cubicBezTo>
                  <a:cubicBezTo>
                    <a:pt x="68" y="55"/>
                    <a:pt x="65" y="56"/>
                    <a:pt x="60" y="56"/>
                  </a:cubicBezTo>
                  <a:cubicBezTo>
                    <a:pt x="53" y="56"/>
                    <a:pt x="47" y="52"/>
                    <a:pt x="47" y="42"/>
                  </a:cubicBezTo>
                  <a:lnTo>
                    <a:pt x="74" y="42"/>
                  </a:lnTo>
                  <a:close/>
                  <a:moveTo>
                    <a:pt x="7" y="34"/>
                  </a:moveTo>
                  <a:cubicBezTo>
                    <a:pt x="13" y="34"/>
                    <a:pt x="13" y="34"/>
                    <a:pt x="13" y="34"/>
                  </a:cubicBezTo>
                  <a:cubicBezTo>
                    <a:pt x="20" y="34"/>
                    <a:pt x="27" y="37"/>
                    <a:pt x="27" y="44"/>
                  </a:cubicBezTo>
                  <a:cubicBezTo>
                    <a:pt x="27" y="53"/>
                    <a:pt x="20" y="55"/>
                    <a:pt x="13" y="55"/>
                  </a:cubicBezTo>
                  <a:cubicBezTo>
                    <a:pt x="10" y="55"/>
                    <a:pt x="9" y="55"/>
                    <a:pt x="7" y="55"/>
                  </a:cubicBezTo>
                  <a:lnTo>
                    <a:pt x="7" y="34"/>
                  </a:lnTo>
                  <a:close/>
                  <a:moveTo>
                    <a:pt x="7" y="10"/>
                  </a:moveTo>
                  <a:cubicBezTo>
                    <a:pt x="8" y="10"/>
                    <a:pt x="10" y="9"/>
                    <a:pt x="13" y="9"/>
                  </a:cubicBezTo>
                  <a:cubicBezTo>
                    <a:pt x="20" y="9"/>
                    <a:pt x="25" y="12"/>
                    <a:pt x="25" y="19"/>
                  </a:cubicBezTo>
                  <a:cubicBezTo>
                    <a:pt x="25" y="24"/>
                    <a:pt x="21" y="28"/>
                    <a:pt x="13" y="28"/>
                  </a:cubicBezTo>
                  <a:cubicBezTo>
                    <a:pt x="7" y="28"/>
                    <a:pt x="7" y="28"/>
                    <a:pt x="7" y="28"/>
                  </a:cubicBezTo>
                  <a:lnTo>
                    <a:pt x="7" y="10"/>
                  </a:lnTo>
                  <a:close/>
                  <a:moveTo>
                    <a:pt x="0" y="60"/>
                  </a:moveTo>
                  <a:cubicBezTo>
                    <a:pt x="3" y="61"/>
                    <a:pt x="6" y="61"/>
                    <a:pt x="11" y="61"/>
                  </a:cubicBezTo>
                  <a:cubicBezTo>
                    <a:pt x="20" y="61"/>
                    <a:pt x="26" y="59"/>
                    <a:pt x="29" y="56"/>
                  </a:cubicBezTo>
                  <a:cubicBezTo>
                    <a:pt x="32" y="53"/>
                    <a:pt x="34" y="49"/>
                    <a:pt x="34" y="45"/>
                  </a:cubicBezTo>
                  <a:cubicBezTo>
                    <a:pt x="34" y="36"/>
                    <a:pt x="28" y="32"/>
                    <a:pt x="23" y="30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28"/>
                    <a:pt x="32" y="23"/>
                    <a:pt x="32" y="18"/>
                  </a:cubicBezTo>
                  <a:cubicBezTo>
                    <a:pt x="32" y="13"/>
                    <a:pt x="30" y="10"/>
                    <a:pt x="27" y="8"/>
                  </a:cubicBezTo>
                  <a:cubicBezTo>
                    <a:pt x="24" y="5"/>
                    <a:pt x="20" y="4"/>
                    <a:pt x="13" y="4"/>
                  </a:cubicBezTo>
                  <a:cubicBezTo>
                    <a:pt x="8" y="4"/>
                    <a:pt x="3" y="4"/>
                    <a:pt x="0" y="5"/>
                  </a:cubicBezTo>
                  <a:lnTo>
                    <a:pt x="0" y="6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9679ABEA-DE66-42FF-A1FC-E1AF9C265A1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8451" y="6219825"/>
              <a:ext cx="1836738" cy="212725"/>
            </a:xfrm>
            <a:custGeom>
              <a:avLst/>
              <a:gdLst>
                <a:gd name="T0" fmla="*/ 1086 w 1156"/>
                <a:gd name="T1" fmla="*/ 85 h 133"/>
                <a:gd name="T2" fmla="*/ 1136 w 1156"/>
                <a:gd name="T3" fmla="*/ 51 h 133"/>
                <a:gd name="T4" fmla="*/ 1134 w 1156"/>
                <a:gd name="T5" fmla="*/ 60 h 133"/>
                <a:gd name="T6" fmla="*/ 1074 w 1156"/>
                <a:gd name="T7" fmla="*/ 61 h 133"/>
                <a:gd name="T8" fmla="*/ 1086 w 1156"/>
                <a:gd name="T9" fmla="*/ 75 h 133"/>
                <a:gd name="T10" fmla="*/ 998 w 1156"/>
                <a:gd name="T11" fmla="*/ 80 h 133"/>
                <a:gd name="T12" fmla="*/ 1024 w 1156"/>
                <a:gd name="T13" fmla="*/ 51 h 133"/>
                <a:gd name="T14" fmla="*/ 975 w 1156"/>
                <a:gd name="T15" fmla="*/ 53 h 133"/>
                <a:gd name="T16" fmla="*/ 946 w 1156"/>
                <a:gd name="T17" fmla="*/ 85 h 133"/>
                <a:gd name="T18" fmla="*/ 982 w 1156"/>
                <a:gd name="T19" fmla="*/ 70 h 133"/>
                <a:gd name="T20" fmla="*/ 951 w 1156"/>
                <a:gd name="T21" fmla="*/ 57 h 133"/>
                <a:gd name="T22" fmla="*/ 904 w 1156"/>
                <a:gd name="T23" fmla="*/ 9 h 133"/>
                <a:gd name="T24" fmla="*/ 924 w 1156"/>
                <a:gd name="T25" fmla="*/ 65 h 133"/>
                <a:gd name="T26" fmla="*/ 943 w 1156"/>
                <a:gd name="T27" fmla="*/ 75 h 133"/>
                <a:gd name="T28" fmla="*/ 897 w 1156"/>
                <a:gd name="T29" fmla="*/ 59 h 133"/>
                <a:gd name="T30" fmla="*/ 830 w 1156"/>
                <a:gd name="T31" fmla="*/ 108 h 133"/>
                <a:gd name="T32" fmla="*/ 840 w 1156"/>
                <a:gd name="T33" fmla="*/ 41 h 133"/>
                <a:gd name="T34" fmla="*/ 789 w 1156"/>
                <a:gd name="T35" fmla="*/ 35 h 133"/>
                <a:gd name="T36" fmla="*/ 776 w 1156"/>
                <a:gd name="T37" fmla="*/ 101 h 133"/>
                <a:gd name="T38" fmla="*/ 807 w 1156"/>
                <a:gd name="T39" fmla="*/ 81 h 133"/>
                <a:gd name="T40" fmla="*/ 652 w 1156"/>
                <a:gd name="T41" fmla="*/ 75 h 133"/>
                <a:gd name="T42" fmla="*/ 684 w 1156"/>
                <a:gd name="T43" fmla="*/ 68 h 133"/>
                <a:gd name="T44" fmla="*/ 660 w 1156"/>
                <a:gd name="T45" fmla="*/ 57 h 133"/>
                <a:gd name="T46" fmla="*/ 671 w 1156"/>
                <a:gd name="T47" fmla="*/ 10 h 133"/>
                <a:gd name="T48" fmla="*/ 645 w 1156"/>
                <a:gd name="T49" fmla="*/ 75 h 133"/>
                <a:gd name="T50" fmla="*/ 598 w 1156"/>
                <a:gd name="T51" fmla="*/ 104 h 133"/>
                <a:gd name="T52" fmla="*/ 585 w 1156"/>
                <a:gd name="T53" fmla="*/ 43 h 133"/>
                <a:gd name="T54" fmla="*/ 572 w 1156"/>
                <a:gd name="T55" fmla="*/ 108 h 133"/>
                <a:gd name="T56" fmla="*/ 537 w 1156"/>
                <a:gd name="T57" fmla="*/ 100 h 133"/>
                <a:gd name="T58" fmla="*/ 531 w 1156"/>
                <a:gd name="T59" fmla="*/ 110 h 133"/>
                <a:gd name="T60" fmla="*/ 535 w 1156"/>
                <a:gd name="T61" fmla="*/ 41 h 133"/>
                <a:gd name="T62" fmla="*/ 480 w 1156"/>
                <a:gd name="T63" fmla="*/ 66 h 133"/>
                <a:gd name="T64" fmla="*/ 500 w 1156"/>
                <a:gd name="T65" fmla="*/ 85 h 133"/>
                <a:gd name="T66" fmla="*/ 509 w 1156"/>
                <a:gd name="T67" fmla="*/ 85 h 133"/>
                <a:gd name="T68" fmla="*/ 420 w 1156"/>
                <a:gd name="T69" fmla="*/ 21 h 133"/>
                <a:gd name="T70" fmla="*/ 405 w 1156"/>
                <a:gd name="T71" fmla="*/ 73 h 133"/>
                <a:gd name="T72" fmla="*/ 318 w 1156"/>
                <a:gd name="T73" fmla="*/ 126 h 133"/>
                <a:gd name="T74" fmla="*/ 327 w 1156"/>
                <a:gd name="T75" fmla="*/ 132 h 133"/>
                <a:gd name="T76" fmla="*/ 324 w 1156"/>
                <a:gd name="T77" fmla="*/ 68 h 133"/>
                <a:gd name="T78" fmla="*/ 295 w 1156"/>
                <a:gd name="T79" fmla="*/ 55 h 133"/>
                <a:gd name="T80" fmla="*/ 345 w 1156"/>
                <a:gd name="T81" fmla="*/ 71 h 133"/>
                <a:gd name="T82" fmla="*/ 343 w 1156"/>
                <a:gd name="T83" fmla="*/ 58 h 133"/>
                <a:gd name="T84" fmla="*/ 238 w 1156"/>
                <a:gd name="T85" fmla="*/ 74 h 133"/>
                <a:gd name="T86" fmla="*/ 231 w 1156"/>
                <a:gd name="T87" fmla="*/ 87 h 133"/>
                <a:gd name="T88" fmla="*/ 211 w 1156"/>
                <a:gd name="T89" fmla="*/ 25 h 133"/>
                <a:gd name="T90" fmla="*/ 201 w 1156"/>
                <a:gd name="T91" fmla="*/ 73 h 133"/>
                <a:gd name="T92" fmla="*/ 172 w 1156"/>
                <a:gd name="T93" fmla="*/ 77 h 133"/>
                <a:gd name="T94" fmla="*/ 178 w 1156"/>
                <a:gd name="T95" fmla="*/ 55 h 133"/>
                <a:gd name="T96" fmla="*/ 170 w 1156"/>
                <a:gd name="T97" fmla="*/ 26 h 133"/>
                <a:gd name="T98" fmla="*/ 101 w 1156"/>
                <a:gd name="T99" fmla="*/ 75 h 133"/>
                <a:gd name="T100" fmla="*/ 152 w 1156"/>
                <a:gd name="T101" fmla="*/ 75 h 133"/>
                <a:gd name="T102" fmla="*/ 103 w 1156"/>
                <a:gd name="T103" fmla="*/ 75 h 133"/>
                <a:gd name="T104" fmla="*/ 134 w 1156"/>
                <a:gd name="T105" fmla="*/ 8 h 133"/>
                <a:gd name="T106" fmla="*/ 36 w 1156"/>
                <a:gd name="T107" fmla="*/ 111 h 133"/>
                <a:gd name="T108" fmla="*/ 80 w 1156"/>
                <a:gd name="T109" fmla="*/ 70 h 133"/>
                <a:gd name="T110" fmla="*/ 12 w 1156"/>
                <a:gd name="T111" fmla="*/ 8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56" h="133">
                  <a:moveTo>
                    <a:pt x="1109" y="105"/>
                  </a:moveTo>
                  <a:cubicBezTo>
                    <a:pt x="1112" y="108"/>
                    <a:pt x="1115" y="110"/>
                    <a:pt x="1118" y="113"/>
                  </a:cubicBezTo>
                  <a:cubicBezTo>
                    <a:pt x="1121" y="111"/>
                    <a:pt x="1123" y="108"/>
                    <a:pt x="1125" y="105"/>
                  </a:cubicBezTo>
                  <a:cubicBezTo>
                    <a:pt x="1122" y="102"/>
                    <a:pt x="1119" y="99"/>
                    <a:pt x="1115" y="97"/>
                  </a:cubicBezTo>
                  <a:cubicBezTo>
                    <a:pt x="1113" y="99"/>
                    <a:pt x="1111" y="102"/>
                    <a:pt x="1109" y="105"/>
                  </a:cubicBezTo>
                  <a:moveTo>
                    <a:pt x="1086" y="75"/>
                  </a:moveTo>
                  <a:cubicBezTo>
                    <a:pt x="1082" y="75"/>
                    <a:pt x="1080" y="78"/>
                    <a:pt x="1080" y="80"/>
                  </a:cubicBezTo>
                  <a:cubicBezTo>
                    <a:pt x="1080" y="82"/>
                    <a:pt x="1081" y="85"/>
                    <a:pt x="1086" y="85"/>
                  </a:cubicBezTo>
                  <a:cubicBezTo>
                    <a:pt x="1090" y="85"/>
                    <a:pt x="1090" y="85"/>
                    <a:pt x="1090" y="85"/>
                  </a:cubicBezTo>
                  <a:cubicBezTo>
                    <a:pt x="1103" y="85"/>
                    <a:pt x="1114" y="81"/>
                    <a:pt x="1125" y="74"/>
                  </a:cubicBezTo>
                  <a:cubicBezTo>
                    <a:pt x="1138" y="65"/>
                    <a:pt x="1138" y="65"/>
                    <a:pt x="1138" y="65"/>
                  </a:cubicBezTo>
                  <a:cubicBezTo>
                    <a:pt x="1141" y="64"/>
                    <a:pt x="1145" y="62"/>
                    <a:pt x="1152" y="62"/>
                  </a:cubicBezTo>
                  <a:cubicBezTo>
                    <a:pt x="1156" y="54"/>
                    <a:pt x="1156" y="54"/>
                    <a:pt x="1156" y="54"/>
                  </a:cubicBezTo>
                  <a:cubicBezTo>
                    <a:pt x="1156" y="54"/>
                    <a:pt x="1156" y="54"/>
                    <a:pt x="1156" y="54"/>
                  </a:cubicBezTo>
                  <a:cubicBezTo>
                    <a:pt x="1150" y="54"/>
                    <a:pt x="1150" y="54"/>
                    <a:pt x="1150" y="54"/>
                  </a:cubicBezTo>
                  <a:cubicBezTo>
                    <a:pt x="1145" y="54"/>
                    <a:pt x="1140" y="53"/>
                    <a:pt x="1136" y="51"/>
                  </a:cubicBezTo>
                  <a:cubicBezTo>
                    <a:pt x="1123" y="46"/>
                    <a:pt x="1115" y="44"/>
                    <a:pt x="1110" y="44"/>
                  </a:cubicBezTo>
                  <a:cubicBezTo>
                    <a:pt x="1100" y="44"/>
                    <a:pt x="1093" y="50"/>
                    <a:pt x="1092" y="59"/>
                  </a:cubicBezTo>
                  <a:cubicBezTo>
                    <a:pt x="1096" y="69"/>
                    <a:pt x="1096" y="69"/>
                    <a:pt x="1096" y="69"/>
                  </a:cubicBezTo>
                  <a:cubicBezTo>
                    <a:pt x="1097" y="69"/>
                    <a:pt x="1097" y="69"/>
                    <a:pt x="1097" y="69"/>
                  </a:cubicBezTo>
                  <a:cubicBezTo>
                    <a:pt x="1099" y="62"/>
                    <a:pt x="1099" y="62"/>
                    <a:pt x="1099" y="62"/>
                  </a:cubicBezTo>
                  <a:cubicBezTo>
                    <a:pt x="1098" y="58"/>
                    <a:pt x="1098" y="58"/>
                    <a:pt x="1098" y="58"/>
                  </a:cubicBezTo>
                  <a:cubicBezTo>
                    <a:pt x="1101" y="56"/>
                    <a:pt x="1104" y="54"/>
                    <a:pt x="1109" y="54"/>
                  </a:cubicBezTo>
                  <a:cubicBezTo>
                    <a:pt x="1116" y="54"/>
                    <a:pt x="1124" y="56"/>
                    <a:pt x="1134" y="60"/>
                  </a:cubicBezTo>
                  <a:cubicBezTo>
                    <a:pt x="1134" y="60"/>
                    <a:pt x="1134" y="60"/>
                    <a:pt x="1134" y="60"/>
                  </a:cubicBezTo>
                  <a:cubicBezTo>
                    <a:pt x="1117" y="70"/>
                    <a:pt x="1104" y="75"/>
                    <a:pt x="1091" y="75"/>
                  </a:cubicBezTo>
                  <a:lnTo>
                    <a:pt x="1086" y="75"/>
                  </a:lnTo>
                  <a:close/>
                  <a:moveTo>
                    <a:pt x="1086" y="75"/>
                  </a:moveTo>
                  <a:cubicBezTo>
                    <a:pt x="1085" y="75"/>
                    <a:pt x="1085" y="75"/>
                    <a:pt x="1085" y="75"/>
                  </a:cubicBezTo>
                  <a:cubicBezTo>
                    <a:pt x="1084" y="75"/>
                    <a:pt x="1082" y="75"/>
                    <a:pt x="1080" y="74"/>
                  </a:cubicBezTo>
                  <a:cubicBezTo>
                    <a:pt x="1077" y="73"/>
                    <a:pt x="1074" y="70"/>
                    <a:pt x="1074" y="65"/>
                  </a:cubicBezTo>
                  <a:cubicBezTo>
                    <a:pt x="1074" y="61"/>
                    <a:pt x="1074" y="61"/>
                    <a:pt x="1074" y="61"/>
                  </a:cubicBezTo>
                  <a:cubicBezTo>
                    <a:pt x="1074" y="41"/>
                    <a:pt x="1074" y="20"/>
                    <a:pt x="1072" y="3"/>
                  </a:cubicBezTo>
                  <a:cubicBezTo>
                    <a:pt x="1072" y="2"/>
                    <a:pt x="1072" y="2"/>
                    <a:pt x="1072" y="2"/>
                  </a:cubicBezTo>
                  <a:cubicBezTo>
                    <a:pt x="1069" y="4"/>
                    <a:pt x="1067" y="7"/>
                    <a:pt x="1064" y="10"/>
                  </a:cubicBezTo>
                  <a:cubicBezTo>
                    <a:pt x="1065" y="27"/>
                    <a:pt x="1066" y="43"/>
                    <a:pt x="1066" y="58"/>
                  </a:cubicBezTo>
                  <a:cubicBezTo>
                    <a:pt x="1066" y="70"/>
                    <a:pt x="1066" y="75"/>
                    <a:pt x="1071" y="80"/>
                  </a:cubicBezTo>
                  <a:cubicBezTo>
                    <a:pt x="1075" y="84"/>
                    <a:pt x="1079" y="85"/>
                    <a:pt x="1085" y="85"/>
                  </a:cubicBezTo>
                  <a:cubicBezTo>
                    <a:pt x="1086" y="85"/>
                    <a:pt x="1086" y="85"/>
                    <a:pt x="1086" y="85"/>
                  </a:cubicBezTo>
                  <a:lnTo>
                    <a:pt x="1086" y="75"/>
                  </a:lnTo>
                  <a:close/>
                  <a:moveTo>
                    <a:pt x="1022" y="63"/>
                  </a:moveTo>
                  <a:cubicBezTo>
                    <a:pt x="1024" y="58"/>
                    <a:pt x="1028" y="55"/>
                    <a:pt x="1032" y="55"/>
                  </a:cubicBezTo>
                  <a:cubicBezTo>
                    <a:pt x="1037" y="55"/>
                    <a:pt x="1043" y="61"/>
                    <a:pt x="1045" y="73"/>
                  </a:cubicBezTo>
                  <a:cubicBezTo>
                    <a:pt x="1045" y="74"/>
                    <a:pt x="1044" y="74"/>
                    <a:pt x="1043" y="74"/>
                  </a:cubicBezTo>
                  <a:cubicBezTo>
                    <a:pt x="1039" y="74"/>
                    <a:pt x="1036" y="73"/>
                    <a:pt x="1033" y="71"/>
                  </a:cubicBezTo>
                  <a:cubicBezTo>
                    <a:pt x="1028" y="69"/>
                    <a:pt x="1024" y="67"/>
                    <a:pt x="1022" y="63"/>
                  </a:cubicBezTo>
                  <a:moveTo>
                    <a:pt x="1003" y="75"/>
                  </a:moveTo>
                  <a:cubicBezTo>
                    <a:pt x="999" y="75"/>
                    <a:pt x="998" y="78"/>
                    <a:pt x="998" y="80"/>
                  </a:cubicBezTo>
                  <a:cubicBezTo>
                    <a:pt x="998" y="82"/>
                    <a:pt x="999" y="85"/>
                    <a:pt x="1003" y="85"/>
                  </a:cubicBezTo>
                  <a:cubicBezTo>
                    <a:pt x="1005" y="85"/>
                    <a:pt x="1005" y="85"/>
                    <a:pt x="1005" y="85"/>
                  </a:cubicBezTo>
                  <a:cubicBezTo>
                    <a:pt x="1012" y="85"/>
                    <a:pt x="1016" y="82"/>
                    <a:pt x="1018" y="75"/>
                  </a:cubicBezTo>
                  <a:cubicBezTo>
                    <a:pt x="1019" y="75"/>
                    <a:pt x="1019" y="75"/>
                    <a:pt x="1019" y="75"/>
                  </a:cubicBezTo>
                  <a:cubicBezTo>
                    <a:pt x="1027" y="80"/>
                    <a:pt x="1035" y="84"/>
                    <a:pt x="1043" y="84"/>
                  </a:cubicBezTo>
                  <a:cubicBezTo>
                    <a:pt x="1047" y="84"/>
                    <a:pt x="1050" y="81"/>
                    <a:pt x="1051" y="74"/>
                  </a:cubicBezTo>
                  <a:cubicBezTo>
                    <a:pt x="1050" y="60"/>
                    <a:pt x="1044" y="46"/>
                    <a:pt x="1034" y="46"/>
                  </a:cubicBezTo>
                  <a:cubicBezTo>
                    <a:pt x="1031" y="46"/>
                    <a:pt x="1027" y="48"/>
                    <a:pt x="1024" y="51"/>
                  </a:cubicBezTo>
                  <a:cubicBezTo>
                    <a:pt x="1021" y="54"/>
                    <a:pt x="1019" y="57"/>
                    <a:pt x="1018" y="60"/>
                  </a:cubicBezTo>
                  <a:cubicBezTo>
                    <a:pt x="1016" y="71"/>
                    <a:pt x="1011" y="75"/>
                    <a:pt x="1005" y="75"/>
                  </a:cubicBezTo>
                  <a:lnTo>
                    <a:pt x="1003" y="75"/>
                  </a:lnTo>
                  <a:close/>
                  <a:moveTo>
                    <a:pt x="975" y="67"/>
                  </a:moveTo>
                  <a:cubicBezTo>
                    <a:pt x="972" y="64"/>
                    <a:pt x="968" y="61"/>
                    <a:pt x="965" y="59"/>
                  </a:cubicBezTo>
                  <a:cubicBezTo>
                    <a:pt x="964" y="57"/>
                    <a:pt x="962" y="56"/>
                    <a:pt x="961" y="54"/>
                  </a:cubicBezTo>
                  <a:cubicBezTo>
                    <a:pt x="961" y="54"/>
                    <a:pt x="961" y="54"/>
                    <a:pt x="961" y="54"/>
                  </a:cubicBezTo>
                  <a:cubicBezTo>
                    <a:pt x="965" y="53"/>
                    <a:pt x="970" y="53"/>
                    <a:pt x="975" y="53"/>
                  </a:cubicBezTo>
                  <a:cubicBezTo>
                    <a:pt x="981" y="53"/>
                    <a:pt x="986" y="54"/>
                    <a:pt x="990" y="55"/>
                  </a:cubicBezTo>
                  <a:cubicBezTo>
                    <a:pt x="990" y="55"/>
                    <a:pt x="990" y="55"/>
                    <a:pt x="990" y="55"/>
                  </a:cubicBezTo>
                  <a:cubicBezTo>
                    <a:pt x="985" y="60"/>
                    <a:pt x="980" y="63"/>
                    <a:pt x="976" y="67"/>
                  </a:cubicBezTo>
                  <a:lnTo>
                    <a:pt x="975" y="67"/>
                  </a:lnTo>
                  <a:close/>
                  <a:moveTo>
                    <a:pt x="943" y="75"/>
                  </a:moveTo>
                  <a:cubicBezTo>
                    <a:pt x="939" y="75"/>
                    <a:pt x="938" y="78"/>
                    <a:pt x="938" y="80"/>
                  </a:cubicBezTo>
                  <a:cubicBezTo>
                    <a:pt x="938" y="82"/>
                    <a:pt x="939" y="85"/>
                    <a:pt x="943" y="85"/>
                  </a:cubicBezTo>
                  <a:cubicBezTo>
                    <a:pt x="946" y="85"/>
                    <a:pt x="946" y="85"/>
                    <a:pt x="946" y="85"/>
                  </a:cubicBezTo>
                  <a:cubicBezTo>
                    <a:pt x="955" y="85"/>
                    <a:pt x="964" y="83"/>
                    <a:pt x="974" y="76"/>
                  </a:cubicBezTo>
                  <a:cubicBezTo>
                    <a:pt x="974" y="76"/>
                    <a:pt x="974" y="76"/>
                    <a:pt x="974" y="76"/>
                  </a:cubicBezTo>
                  <a:cubicBezTo>
                    <a:pt x="982" y="82"/>
                    <a:pt x="992" y="85"/>
                    <a:pt x="1001" y="85"/>
                  </a:cubicBezTo>
                  <a:cubicBezTo>
                    <a:pt x="1003" y="85"/>
                    <a:pt x="1003" y="85"/>
                    <a:pt x="1003" y="85"/>
                  </a:cubicBezTo>
                  <a:cubicBezTo>
                    <a:pt x="1003" y="75"/>
                    <a:pt x="1003" y="75"/>
                    <a:pt x="1003" y="75"/>
                  </a:cubicBezTo>
                  <a:cubicBezTo>
                    <a:pt x="1000" y="75"/>
                    <a:pt x="1000" y="75"/>
                    <a:pt x="1000" y="75"/>
                  </a:cubicBezTo>
                  <a:cubicBezTo>
                    <a:pt x="993" y="75"/>
                    <a:pt x="987" y="73"/>
                    <a:pt x="982" y="70"/>
                  </a:cubicBezTo>
                  <a:cubicBezTo>
                    <a:pt x="982" y="70"/>
                    <a:pt x="982" y="70"/>
                    <a:pt x="982" y="70"/>
                  </a:cubicBezTo>
                  <a:cubicBezTo>
                    <a:pt x="996" y="57"/>
                    <a:pt x="996" y="57"/>
                    <a:pt x="996" y="57"/>
                  </a:cubicBezTo>
                  <a:cubicBezTo>
                    <a:pt x="998" y="48"/>
                    <a:pt x="998" y="48"/>
                    <a:pt x="998" y="48"/>
                  </a:cubicBezTo>
                  <a:cubicBezTo>
                    <a:pt x="992" y="46"/>
                    <a:pt x="984" y="44"/>
                    <a:pt x="975" y="44"/>
                  </a:cubicBezTo>
                  <a:cubicBezTo>
                    <a:pt x="967" y="44"/>
                    <a:pt x="960" y="46"/>
                    <a:pt x="954" y="47"/>
                  </a:cubicBezTo>
                  <a:cubicBezTo>
                    <a:pt x="951" y="47"/>
                    <a:pt x="951" y="47"/>
                    <a:pt x="951" y="47"/>
                  </a:cubicBezTo>
                  <a:cubicBezTo>
                    <a:pt x="948" y="56"/>
                    <a:pt x="948" y="56"/>
                    <a:pt x="948" y="56"/>
                  </a:cubicBezTo>
                  <a:cubicBezTo>
                    <a:pt x="948" y="57"/>
                    <a:pt x="948" y="57"/>
                    <a:pt x="948" y="57"/>
                  </a:cubicBezTo>
                  <a:cubicBezTo>
                    <a:pt x="951" y="57"/>
                    <a:pt x="951" y="57"/>
                    <a:pt x="951" y="57"/>
                  </a:cubicBezTo>
                  <a:cubicBezTo>
                    <a:pt x="952" y="57"/>
                    <a:pt x="954" y="58"/>
                    <a:pt x="956" y="60"/>
                  </a:cubicBezTo>
                  <a:cubicBezTo>
                    <a:pt x="960" y="63"/>
                    <a:pt x="964" y="68"/>
                    <a:pt x="968" y="70"/>
                  </a:cubicBezTo>
                  <a:cubicBezTo>
                    <a:pt x="968" y="71"/>
                    <a:pt x="968" y="71"/>
                    <a:pt x="968" y="71"/>
                  </a:cubicBezTo>
                  <a:cubicBezTo>
                    <a:pt x="959" y="74"/>
                    <a:pt x="953" y="75"/>
                    <a:pt x="947" y="75"/>
                  </a:cubicBezTo>
                  <a:lnTo>
                    <a:pt x="943" y="75"/>
                  </a:lnTo>
                  <a:close/>
                  <a:moveTo>
                    <a:pt x="920" y="10"/>
                  </a:moveTo>
                  <a:cubicBezTo>
                    <a:pt x="917" y="6"/>
                    <a:pt x="914" y="4"/>
                    <a:pt x="911" y="1"/>
                  </a:cubicBezTo>
                  <a:cubicBezTo>
                    <a:pt x="909" y="3"/>
                    <a:pt x="906" y="6"/>
                    <a:pt x="904" y="9"/>
                  </a:cubicBezTo>
                  <a:cubicBezTo>
                    <a:pt x="908" y="11"/>
                    <a:pt x="910" y="14"/>
                    <a:pt x="914" y="17"/>
                  </a:cubicBezTo>
                  <a:cubicBezTo>
                    <a:pt x="916" y="15"/>
                    <a:pt x="918" y="13"/>
                    <a:pt x="920" y="10"/>
                  </a:cubicBezTo>
                  <a:moveTo>
                    <a:pt x="935" y="9"/>
                  </a:moveTo>
                  <a:cubicBezTo>
                    <a:pt x="932" y="5"/>
                    <a:pt x="929" y="3"/>
                    <a:pt x="926" y="0"/>
                  </a:cubicBezTo>
                  <a:cubicBezTo>
                    <a:pt x="924" y="2"/>
                    <a:pt x="922" y="5"/>
                    <a:pt x="920" y="8"/>
                  </a:cubicBezTo>
                  <a:cubicBezTo>
                    <a:pt x="923" y="10"/>
                    <a:pt x="926" y="13"/>
                    <a:pt x="929" y="16"/>
                  </a:cubicBezTo>
                  <a:cubicBezTo>
                    <a:pt x="931" y="14"/>
                    <a:pt x="933" y="12"/>
                    <a:pt x="935" y="9"/>
                  </a:cubicBezTo>
                  <a:moveTo>
                    <a:pt x="924" y="65"/>
                  </a:moveTo>
                  <a:cubicBezTo>
                    <a:pt x="919" y="67"/>
                    <a:pt x="915" y="67"/>
                    <a:pt x="912" y="67"/>
                  </a:cubicBezTo>
                  <a:cubicBezTo>
                    <a:pt x="906" y="67"/>
                    <a:pt x="901" y="66"/>
                    <a:pt x="901" y="63"/>
                  </a:cubicBezTo>
                  <a:cubicBezTo>
                    <a:pt x="901" y="59"/>
                    <a:pt x="909" y="53"/>
                    <a:pt x="923" y="45"/>
                  </a:cubicBezTo>
                  <a:lnTo>
                    <a:pt x="924" y="65"/>
                  </a:lnTo>
                  <a:close/>
                  <a:moveTo>
                    <a:pt x="925" y="74"/>
                  </a:moveTo>
                  <a:cubicBezTo>
                    <a:pt x="928" y="83"/>
                    <a:pt x="934" y="85"/>
                    <a:pt x="941" y="85"/>
                  </a:cubicBezTo>
                  <a:cubicBezTo>
                    <a:pt x="943" y="85"/>
                    <a:pt x="943" y="85"/>
                    <a:pt x="943" y="85"/>
                  </a:cubicBezTo>
                  <a:cubicBezTo>
                    <a:pt x="943" y="75"/>
                    <a:pt x="943" y="75"/>
                    <a:pt x="943" y="75"/>
                  </a:cubicBezTo>
                  <a:cubicBezTo>
                    <a:pt x="941" y="75"/>
                    <a:pt x="941" y="75"/>
                    <a:pt x="941" y="75"/>
                  </a:cubicBezTo>
                  <a:cubicBezTo>
                    <a:pt x="938" y="75"/>
                    <a:pt x="935" y="74"/>
                    <a:pt x="933" y="73"/>
                  </a:cubicBezTo>
                  <a:cubicBezTo>
                    <a:pt x="930" y="71"/>
                    <a:pt x="930" y="67"/>
                    <a:pt x="930" y="61"/>
                  </a:cubicBezTo>
                  <a:cubicBezTo>
                    <a:pt x="930" y="49"/>
                    <a:pt x="930" y="36"/>
                    <a:pt x="929" y="24"/>
                  </a:cubicBezTo>
                  <a:cubicBezTo>
                    <a:pt x="928" y="24"/>
                    <a:pt x="928" y="24"/>
                    <a:pt x="928" y="24"/>
                  </a:cubicBezTo>
                  <a:cubicBezTo>
                    <a:pt x="926" y="26"/>
                    <a:pt x="924" y="28"/>
                    <a:pt x="922" y="30"/>
                  </a:cubicBezTo>
                  <a:cubicBezTo>
                    <a:pt x="923" y="37"/>
                    <a:pt x="923" y="37"/>
                    <a:pt x="923" y="37"/>
                  </a:cubicBezTo>
                  <a:cubicBezTo>
                    <a:pt x="909" y="44"/>
                    <a:pt x="900" y="52"/>
                    <a:pt x="897" y="59"/>
                  </a:cubicBezTo>
                  <a:cubicBezTo>
                    <a:pt x="895" y="62"/>
                    <a:pt x="894" y="66"/>
                    <a:pt x="894" y="68"/>
                  </a:cubicBezTo>
                  <a:cubicBezTo>
                    <a:pt x="894" y="74"/>
                    <a:pt x="901" y="77"/>
                    <a:pt x="909" y="77"/>
                  </a:cubicBezTo>
                  <a:cubicBezTo>
                    <a:pt x="915" y="77"/>
                    <a:pt x="920" y="76"/>
                    <a:pt x="925" y="74"/>
                  </a:cubicBezTo>
                  <a:moveTo>
                    <a:pt x="830" y="108"/>
                  </a:moveTo>
                  <a:cubicBezTo>
                    <a:pt x="834" y="111"/>
                    <a:pt x="837" y="114"/>
                    <a:pt x="840" y="117"/>
                  </a:cubicBezTo>
                  <a:cubicBezTo>
                    <a:pt x="843" y="114"/>
                    <a:pt x="845" y="112"/>
                    <a:pt x="846" y="109"/>
                  </a:cubicBezTo>
                  <a:cubicBezTo>
                    <a:pt x="843" y="105"/>
                    <a:pt x="840" y="102"/>
                    <a:pt x="837" y="100"/>
                  </a:cubicBezTo>
                  <a:cubicBezTo>
                    <a:pt x="835" y="103"/>
                    <a:pt x="833" y="105"/>
                    <a:pt x="830" y="108"/>
                  </a:cubicBezTo>
                  <a:moveTo>
                    <a:pt x="820" y="75"/>
                  </a:moveTo>
                  <a:cubicBezTo>
                    <a:pt x="816" y="75"/>
                    <a:pt x="815" y="78"/>
                    <a:pt x="815" y="80"/>
                  </a:cubicBezTo>
                  <a:cubicBezTo>
                    <a:pt x="815" y="82"/>
                    <a:pt x="816" y="85"/>
                    <a:pt x="820" y="85"/>
                  </a:cubicBezTo>
                  <a:cubicBezTo>
                    <a:pt x="821" y="85"/>
                    <a:pt x="821" y="85"/>
                    <a:pt x="821" y="85"/>
                  </a:cubicBezTo>
                  <a:cubicBezTo>
                    <a:pt x="834" y="85"/>
                    <a:pt x="839" y="84"/>
                    <a:pt x="843" y="80"/>
                  </a:cubicBezTo>
                  <a:cubicBezTo>
                    <a:pt x="846" y="76"/>
                    <a:pt x="848" y="71"/>
                    <a:pt x="848" y="65"/>
                  </a:cubicBezTo>
                  <a:cubicBezTo>
                    <a:pt x="848" y="57"/>
                    <a:pt x="844" y="47"/>
                    <a:pt x="840" y="41"/>
                  </a:cubicBezTo>
                  <a:cubicBezTo>
                    <a:pt x="840" y="41"/>
                    <a:pt x="840" y="41"/>
                    <a:pt x="840" y="41"/>
                  </a:cubicBezTo>
                  <a:cubicBezTo>
                    <a:pt x="838" y="43"/>
                    <a:pt x="836" y="46"/>
                    <a:pt x="834" y="50"/>
                  </a:cubicBezTo>
                  <a:cubicBezTo>
                    <a:pt x="838" y="58"/>
                    <a:pt x="842" y="66"/>
                    <a:pt x="842" y="70"/>
                  </a:cubicBezTo>
                  <a:cubicBezTo>
                    <a:pt x="842" y="71"/>
                    <a:pt x="840" y="72"/>
                    <a:pt x="838" y="73"/>
                  </a:cubicBezTo>
                  <a:cubicBezTo>
                    <a:pt x="834" y="74"/>
                    <a:pt x="829" y="75"/>
                    <a:pt x="822" y="75"/>
                  </a:cubicBezTo>
                  <a:lnTo>
                    <a:pt x="820" y="75"/>
                  </a:lnTo>
                  <a:close/>
                  <a:moveTo>
                    <a:pt x="773" y="35"/>
                  </a:moveTo>
                  <a:cubicBezTo>
                    <a:pt x="776" y="38"/>
                    <a:pt x="779" y="40"/>
                    <a:pt x="782" y="43"/>
                  </a:cubicBezTo>
                  <a:cubicBezTo>
                    <a:pt x="785" y="41"/>
                    <a:pt x="787" y="38"/>
                    <a:pt x="789" y="35"/>
                  </a:cubicBezTo>
                  <a:cubicBezTo>
                    <a:pt x="786" y="32"/>
                    <a:pt x="783" y="29"/>
                    <a:pt x="779" y="27"/>
                  </a:cubicBezTo>
                  <a:cubicBezTo>
                    <a:pt x="777" y="29"/>
                    <a:pt x="775" y="32"/>
                    <a:pt x="773" y="35"/>
                  </a:cubicBezTo>
                  <a:moveTo>
                    <a:pt x="798" y="51"/>
                  </a:moveTo>
                  <a:cubicBezTo>
                    <a:pt x="796" y="54"/>
                    <a:pt x="794" y="57"/>
                    <a:pt x="792" y="60"/>
                  </a:cubicBezTo>
                  <a:cubicBezTo>
                    <a:pt x="794" y="63"/>
                    <a:pt x="796" y="67"/>
                    <a:pt x="799" y="73"/>
                  </a:cubicBezTo>
                  <a:cubicBezTo>
                    <a:pt x="801" y="80"/>
                    <a:pt x="801" y="83"/>
                    <a:pt x="801" y="86"/>
                  </a:cubicBezTo>
                  <a:cubicBezTo>
                    <a:pt x="801" y="89"/>
                    <a:pt x="799" y="92"/>
                    <a:pt x="796" y="94"/>
                  </a:cubicBezTo>
                  <a:cubicBezTo>
                    <a:pt x="791" y="98"/>
                    <a:pt x="783" y="101"/>
                    <a:pt x="776" y="101"/>
                  </a:cubicBezTo>
                  <a:cubicBezTo>
                    <a:pt x="770" y="101"/>
                    <a:pt x="764" y="99"/>
                    <a:pt x="761" y="96"/>
                  </a:cubicBezTo>
                  <a:cubicBezTo>
                    <a:pt x="758" y="93"/>
                    <a:pt x="756" y="89"/>
                    <a:pt x="756" y="82"/>
                  </a:cubicBezTo>
                  <a:cubicBezTo>
                    <a:pt x="756" y="78"/>
                    <a:pt x="757" y="72"/>
                    <a:pt x="760" y="67"/>
                  </a:cubicBezTo>
                  <a:cubicBezTo>
                    <a:pt x="757" y="65"/>
                    <a:pt x="757" y="65"/>
                    <a:pt x="757" y="65"/>
                  </a:cubicBezTo>
                  <a:cubicBezTo>
                    <a:pt x="753" y="71"/>
                    <a:pt x="750" y="78"/>
                    <a:pt x="750" y="89"/>
                  </a:cubicBezTo>
                  <a:cubicBezTo>
                    <a:pt x="750" y="103"/>
                    <a:pt x="760" y="113"/>
                    <a:pt x="775" y="113"/>
                  </a:cubicBezTo>
                  <a:cubicBezTo>
                    <a:pt x="784" y="113"/>
                    <a:pt x="796" y="107"/>
                    <a:pt x="802" y="100"/>
                  </a:cubicBezTo>
                  <a:cubicBezTo>
                    <a:pt x="804" y="97"/>
                    <a:pt x="807" y="89"/>
                    <a:pt x="807" y="81"/>
                  </a:cubicBezTo>
                  <a:cubicBezTo>
                    <a:pt x="807" y="81"/>
                    <a:pt x="807" y="81"/>
                    <a:pt x="807" y="81"/>
                  </a:cubicBezTo>
                  <a:cubicBezTo>
                    <a:pt x="810" y="84"/>
                    <a:pt x="814" y="85"/>
                    <a:pt x="819" y="85"/>
                  </a:cubicBezTo>
                  <a:cubicBezTo>
                    <a:pt x="820" y="85"/>
                    <a:pt x="820" y="85"/>
                    <a:pt x="820" y="85"/>
                  </a:cubicBezTo>
                  <a:cubicBezTo>
                    <a:pt x="820" y="75"/>
                    <a:pt x="820" y="75"/>
                    <a:pt x="820" y="75"/>
                  </a:cubicBezTo>
                  <a:cubicBezTo>
                    <a:pt x="819" y="75"/>
                    <a:pt x="819" y="75"/>
                    <a:pt x="819" y="75"/>
                  </a:cubicBezTo>
                  <a:cubicBezTo>
                    <a:pt x="811" y="75"/>
                    <a:pt x="807" y="74"/>
                    <a:pt x="805" y="66"/>
                  </a:cubicBezTo>
                  <a:cubicBezTo>
                    <a:pt x="803" y="61"/>
                    <a:pt x="801" y="57"/>
                    <a:pt x="798" y="51"/>
                  </a:cubicBezTo>
                  <a:close/>
                  <a:moveTo>
                    <a:pt x="652" y="75"/>
                  </a:moveTo>
                  <a:cubicBezTo>
                    <a:pt x="648" y="75"/>
                    <a:pt x="647" y="78"/>
                    <a:pt x="647" y="80"/>
                  </a:cubicBezTo>
                  <a:cubicBezTo>
                    <a:pt x="647" y="82"/>
                    <a:pt x="648" y="85"/>
                    <a:pt x="652" y="85"/>
                  </a:cubicBezTo>
                  <a:cubicBezTo>
                    <a:pt x="655" y="85"/>
                    <a:pt x="655" y="85"/>
                    <a:pt x="655" y="85"/>
                  </a:cubicBezTo>
                  <a:cubicBezTo>
                    <a:pt x="661" y="85"/>
                    <a:pt x="667" y="83"/>
                    <a:pt x="674" y="81"/>
                  </a:cubicBezTo>
                  <a:cubicBezTo>
                    <a:pt x="684" y="77"/>
                    <a:pt x="690" y="77"/>
                    <a:pt x="703" y="72"/>
                  </a:cubicBezTo>
                  <a:cubicBezTo>
                    <a:pt x="707" y="62"/>
                    <a:pt x="707" y="62"/>
                    <a:pt x="707" y="62"/>
                  </a:cubicBezTo>
                  <a:cubicBezTo>
                    <a:pt x="706" y="62"/>
                    <a:pt x="706" y="62"/>
                    <a:pt x="706" y="62"/>
                  </a:cubicBezTo>
                  <a:cubicBezTo>
                    <a:pt x="697" y="65"/>
                    <a:pt x="690" y="68"/>
                    <a:pt x="684" y="68"/>
                  </a:cubicBezTo>
                  <a:cubicBezTo>
                    <a:pt x="681" y="68"/>
                    <a:pt x="677" y="66"/>
                    <a:pt x="674" y="63"/>
                  </a:cubicBezTo>
                  <a:cubicBezTo>
                    <a:pt x="669" y="60"/>
                    <a:pt x="667" y="56"/>
                    <a:pt x="667" y="52"/>
                  </a:cubicBezTo>
                  <a:cubicBezTo>
                    <a:pt x="667" y="49"/>
                    <a:pt x="673" y="45"/>
                    <a:pt x="682" y="45"/>
                  </a:cubicBezTo>
                  <a:cubicBezTo>
                    <a:pt x="687" y="45"/>
                    <a:pt x="692" y="47"/>
                    <a:pt x="696" y="50"/>
                  </a:cubicBezTo>
                  <a:cubicBezTo>
                    <a:pt x="698" y="49"/>
                    <a:pt x="698" y="49"/>
                    <a:pt x="698" y="49"/>
                  </a:cubicBezTo>
                  <a:cubicBezTo>
                    <a:pt x="693" y="41"/>
                    <a:pt x="687" y="36"/>
                    <a:pt x="680" y="36"/>
                  </a:cubicBezTo>
                  <a:cubicBezTo>
                    <a:pt x="673" y="36"/>
                    <a:pt x="667" y="40"/>
                    <a:pt x="663" y="46"/>
                  </a:cubicBezTo>
                  <a:cubicBezTo>
                    <a:pt x="661" y="50"/>
                    <a:pt x="660" y="53"/>
                    <a:pt x="660" y="57"/>
                  </a:cubicBezTo>
                  <a:cubicBezTo>
                    <a:pt x="660" y="64"/>
                    <a:pt x="663" y="69"/>
                    <a:pt x="669" y="73"/>
                  </a:cubicBezTo>
                  <a:cubicBezTo>
                    <a:pt x="669" y="73"/>
                    <a:pt x="669" y="73"/>
                    <a:pt x="669" y="73"/>
                  </a:cubicBezTo>
                  <a:cubicBezTo>
                    <a:pt x="664" y="74"/>
                    <a:pt x="660" y="75"/>
                    <a:pt x="657" y="75"/>
                  </a:cubicBezTo>
                  <a:lnTo>
                    <a:pt x="652" y="75"/>
                  </a:lnTo>
                  <a:close/>
                  <a:moveTo>
                    <a:pt x="665" y="18"/>
                  </a:moveTo>
                  <a:cubicBezTo>
                    <a:pt x="668" y="21"/>
                    <a:pt x="671" y="24"/>
                    <a:pt x="674" y="27"/>
                  </a:cubicBezTo>
                  <a:cubicBezTo>
                    <a:pt x="677" y="24"/>
                    <a:pt x="679" y="22"/>
                    <a:pt x="681" y="19"/>
                  </a:cubicBezTo>
                  <a:cubicBezTo>
                    <a:pt x="678" y="16"/>
                    <a:pt x="675" y="13"/>
                    <a:pt x="671" y="10"/>
                  </a:cubicBezTo>
                  <a:cubicBezTo>
                    <a:pt x="669" y="13"/>
                    <a:pt x="667" y="16"/>
                    <a:pt x="665" y="18"/>
                  </a:cubicBezTo>
                  <a:moveTo>
                    <a:pt x="640" y="75"/>
                  </a:moveTo>
                  <a:cubicBezTo>
                    <a:pt x="634" y="75"/>
                    <a:pt x="630" y="75"/>
                    <a:pt x="625" y="73"/>
                  </a:cubicBezTo>
                  <a:cubicBezTo>
                    <a:pt x="620" y="72"/>
                    <a:pt x="616" y="70"/>
                    <a:pt x="616" y="66"/>
                  </a:cubicBezTo>
                  <a:cubicBezTo>
                    <a:pt x="616" y="62"/>
                    <a:pt x="621" y="58"/>
                    <a:pt x="625" y="58"/>
                  </a:cubicBezTo>
                  <a:cubicBezTo>
                    <a:pt x="628" y="58"/>
                    <a:pt x="631" y="60"/>
                    <a:pt x="634" y="63"/>
                  </a:cubicBezTo>
                  <a:cubicBezTo>
                    <a:pt x="637" y="66"/>
                    <a:pt x="639" y="70"/>
                    <a:pt x="640" y="75"/>
                  </a:cubicBezTo>
                  <a:moveTo>
                    <a:pt x="645" y="75"/>
                  </a:moveTo>
                  <a:cubicBezTo>
                    <a:pt x="643" y="58"/>
                    <a:pt x="635" y="48"/>
                    <a:pt x="628" y="48"/>
                  </a:cubicBezTo>
                  <a:cubicBezTo>
                    <a:pt x="623" y="48"/>
                    <a:pt x="618" y="51"/>
                    <a:pt x="615" y="56"/>
                  </a:cubicBezTo>
                  <a:cubicBezTo>
                    <a:pt x="613" y="59"/>
                    <a:pt x="611" y="63"/>
                    <a:pt x="611" y="68"/>
                  </a:cubicBezTo>
                  <a:cubicBezTo>
                    <a:pt x="611" y="80"/>
                    <a:pt x="620" y="85"/>
                    <a:pt x="636" y="85"/>
                  </a:cubicBezTo>
                  <a:cubicBezTo>
                    <a:pt x="640" y="85"/>
                    <a:pt x="640" y="85"/>
                    <a:pt x="640" y="85"/>
                  </a:cubicBezTo>
                  <a:cubicBezTo>
                    <a:pt x="639" y="89"/>
                    <a:pt x="636" y="92"/>
                    <a:pt x="632" y="96"/>
                  </a:cubicBezTo>
                  <a:cubicBezTo>
                    <a:pt x="626" y="103"/>
                    <a:pt x="618" y="107"/>
                    <a:pt x="610" y="107"/>
                  </a:cubicBezTo>
                  <a:cubicBezTo>
                    <a:pt x="605" y="107"/>
                    <a:pt x="601" y="106"/>
                    <a:pt x="598" y="104"/>
                  </a:cubicBezTo>
                  <a:cubicBezTo>
                    <a:pt x="597" y="107"/>
                    <a:pt x="597" y="107"/>
                    <a:pt x="597" y="107"/>
                  </a:cubicBezTo>
                  <a:cubicBezTo>
                    <a:pt x="605" y="112"/>
                    <a:pt x="613" y="115"/>
                    <a:pt x="620" y="115"/>
                  </a:cubicBezTo>
                  <a:cubicBezTo>
                    <a:pt x="624" y="115"/>
                    <a:pt x="633" y="111"/>
                    <a:pt x="639" y="101"/>
                  </a:cubicBezTo>
                  <a:cubicBezTo>
                    <a:pt x="643" y="96"/>
                    <a:pt x="645" y="90"/>
                    <a:pt x="645" y="85"/>
                  </a:cubicBezTo>
                  <a:cubicBezTo>
                    <a:pt x="652" y="85"/>
                    <a:pt x="652" y="85"/>
                    <a:pt x="652" y="85"/>
                  </a:cubicBezTo>
                  <a:cubicBezTo>
                    <a:pt x="652" y="75"/>
                    <a:pt x="652" y="75"/>
                    <a:pt x="652" y="75"/>
                  </a:cubicBezTo>
                  <a:lnTo>
                    <a:pt x="645" y="75"/>
                  </a:lnTo>
                  <a:close/>
                  <a:moveTo>
                    <a:pt x="585" y="43"/>
                  </a:moveTo>
                  <a:cubicBezTo>
                    <a:pt x="583" y="47"/>
                    <a:pt x="581" y="50"/>
                    <a:pt x="579" y="54"/>
                  </a:cubicBezTo>
                  <a:cubicBezTo>
                    <a:pt x="583" y="59"/>
                    <a:pt x="586" y="65"/>
                    <a:pt x="589" y="71"/>
                  </a:cubicBezTo>
                  <a:cubicBezTo>
                    <a:pt x="589" y="73"/>
                    <a:pt x="590" y="74"/>
                    <a:pt x="590" y="75"/>
                  </a:cubicBezTo>
                  <a:cubicBezTo>
                    <a:pt x="590" y="76"/>
                    <a:pt x="590" y="78"/>
                    <a:pt x="589" y="79"/>
                  </a:cubicBezTo>
                  <a:cubicBezTo>
                    <a:pt x="584" y="91"/>
                    <a:pt x="572" y="100"/>
                    <a:pt x="561" y="101"/>
                  </a:cubicBezTo>
                  <a:cubicBezTo>
                    <a:pt x="557" y="101"/>
                    <a:pt x="554" y="100"/>
                    <a:pt x="552" y="99"/>
                  </a:cubicBezTo>
                  <a:cubicBezTo>
                    <a:pt x="551" y="102"/>
                    <a:pt x="551" y="102"/>
                    <a:pt x="551" y="102"/>
                  </a:cubicBezTo>
                  <a:cubicBezTo>
                    <a:pt x="559" y="106"/>
                    <a:pt x="566" y="108"/>
                    <a:pt x="572" y="108"/>
                  </a:cubicBezTo>
                  <a:cubicBezTo>
                    <a:pt x="576" y="108"/>
                    <a:pt x="580" y="106"/>
                    <a:pt x="585" y="101"/>
                  </a:cubicBezTo>
                  <a:cubicBezTo>
                    <a:pt x="591" y="93"/>
                    <a:pt x="595" y="86"/>
                    <a:pt x="595" y="78"/>
                  </a:cubicBezTo>
                  <a:cubicBezTo>
                    <a:pt x="595" y="70"/>
                    <a:pt x="595" y="70"/>
                    <a:pt x="595" y="70"/>
                  </a:cubicBezTo>
                  <a:cubicBezTo>
                    <a:pt x="595" y="63"/>
                    <a:pt x="593" y="58"/>
                    <a:pt x="591" y="54"/>
                  </a:cubicBezTo>
                  <a:cubicBezTo>
                    <a:pt x="585" y="44"/>
                    <a:pt x="585" y="44"/>
                    <a:pt x="585" y="44"/>
                  </a:cubicBezTo>
                  <a:lnTo>
                    <a:pt x="585" y="43"/>
                  </a:lnTo>
                  <a:close/>
                  <a:moveTo>
                    <a:pt x="546" y="109"/>
                  </a:moveTo>
                  <a:cubicBezTo>
                    <a:pt x="543" y="105"/>
                    <a:pt x="541" y="102"/>
                    <a:pt x="537" y="100"/>
                  </a:cubicBezTo>
                  <a:cubicBezTo>
                    <a:pt x="535" y="102"/>
                    <a:pt x="533" y="105"/>
                    <a:pt x="531" y="108"/>
                  </a:cubicBezTo>
                  <a:cubicBezTo>
                    <a:pt x="534" y="110"/>
                    <a:pt x="537" y="113"/>
                    <a:pt x="540" y="116"/>
                  </a:cubicBezTo>
                  <a:cubicBezTo>
                    <a:pt x="543" y="114"/>
                    <a:pt x="544" y="112"/>
                    <a:pt x="546" y="109"/>
                  </a:cubicBezTo>
                  <a:moveTo>
                    <a:pt x="531" y="110"/>
                  </a:moveTo>
                  <a:cubicBezTo>
                    <a:pt x="528" y="106"/>
                    <a:pt x="525" y="104"/>
                    <a:pt x="522" y="101"/>
                  </a:cubicBezTo>
                  <a:cubicBezTo>
                    <a:pt x="520" y="103"/>
                    <a:pt x="518" y="106"/>
                    <a:pt x="516" y="109"/>
                  </a:cubicBezTo>
                  <a:cubicBezTo>
                    <a:pt x="519" y="111"/>
                    <a:pt x="522" y="114"/>
                    <a:pt x="525" y="117"/>
                  </a:cubicBezTo>
                  <a:cubicBezTo>
                    <a:pt x="527" y="115"/>
                    <a:pt x="529" y="113"/>
                    <a:pt x="531" y="110"/>
                  </a:cubicBezTo>
                  <a:moveTo>
                    <a:pt x="516" y="75"/>
                  </a:moveTo>
                  <a:cubicBezTo>
                    <a:pt x="511" y="75"/>
                    <a:pt x="510" y="78"/>
                    <a:pt x="510" y="80"/>
                  </a:cubicBezTo>
                  <a:cubicBezTo>
                    <a:pt x="510" y="82"/>
                    <a:pt x="511" y="85"/>
                    <a:pt x="516" y="85"/>
                  </a:cubicBezTo>
                  <a:cubicBezTo>
                    <a:pt x="517" y="85"/>
                    <a:pt x="517" y="85"/>
                    <a:pt x="517" y="85"/>
                  </a:cubicBezTo>
                  <a:cubicBezTo>
                    <a:pt x="529" y="85"/>
                    <a:pt x="535" y="84"/>
                    <a:pt x="538" y="80"/>
                  </a:cubicBezTo>
                  <a:cubicBezTo>
                    <a:pt x="541" y="76"/>
                    <a:pt x="544" y="71"/>
                    <a:pt x="544" y="65"/>
                  </a:cubicBezTo>
                  <a:cubicBezTo>
                    <a:pt x="544" y="57"/>
                    <a:pt x="539" y="47"/>
                    <a:pt x="536" y="41"/>
                  </a:cubicBezTo>
                  <a:cubicBezTo>
                    <a:pt x="535" y="41"/>
                    <a:pt x="535" y="41"/>
                    <a:pt x="535" y="41"/>
                  </a:cubicBezTo>
                  <a:cubicBezTo>
                    <a:pt x="533" y="43"/>
                    <a:pt x="531" y="46"/>
                    <a:pt x="529" y="50"/>
                  </a:cubicBezTo>
                  <a:cubicBezTo>
                    <a:pt x="534" y="58"/>
                    <a:pt x="537" y="66"/>
                    <a:pt x="537" y="70"/>
                  </a:cubicBezTo>
                  <a:cubicBezTo>
                    <a:pt x="537" y="71"/>
                    <a:pt x="536" y="72"/>
                    <a:pt x="533" y="73"/>
                  </a:cubicBezTo>
                  <a:cubicBezTo>
                    <a:pt x="529" y="74"/>
                    <a:pt x="524" y="75"/>
                    <a:pt x="517" y="75"/>
                  </a:cubicBezTo>
                  <a:lnTo>
                    <a:pt x="516" y="75"/>
                  </a:lnTo>
                  <a:close/>
                  <a:moveTo>
                    <a:pt x="503" y="75"/>
                  </a:moveTo>
                  <a:cubicBezTo>
                    <a:pt x="498" y="75"/>
                    <a:pt x="493" y="75"/>
                    <a:pt x="489" y="73"/>
                  </a:cubicBezTo>
                  <a:cubicBezTo>
                    <a:pt x="484" y="72"/>
                    <a:pt x="480" y="70"/>
                    <a:pt x="480" y="66"/>
                  </a:cubicBezTo>
                  <a:cubicBezTo>
                    <a:pt x="480" y="62"/>
                    <a:pt x="484" y="58"/>
                    <a:pt x="489" y="58"/>
                  </a:cubicBezTo>
                  <a:cubicBezTo>
                    <a:pt x="492" y="58"/>
                    <a:pt x="495" y="60"/>
                    <a:pt x="497" y="63"/>
                  </a:cubicBezTo>
                  <a:cubicBezTo>
                    <a:pt x="500" y="66"/>
                    <a:pt x="502" y="70"/>
                    <a:pt x="503" y="75"/>
                  </a:cubicBezTo>
                  <a:moveTo>
                    <a:pt x="509" y="75"/>
                  </a:moveTo>
                  <a:cubicBezTo>
                    <a:pt x="506" y="58"/>
                    <a:pt x="499" y="48"/>
                    <a:pt x="491" y="48"/>
                  </a:cubicBezTo>
                  <a:cubicBezTo>
                    <a:pt x="486" y="48"/>
                    <a:pt x="482" y="51"/>
                    <a:pt x="479" y="56"/>
                  </a:cubicBezTo>
                  <a:cubicBezTo>
                    <a:pt x="477" y="59"/>
                    <a:pt x="475" y="63"/>
                    <a:pt x="475" y="68"/>
                  </a:cubicBezTo>
                  <a:cubicBezTo>
                    <a:pt x="475" y="80"/>
                    <a:pt x="483" y="85"/>
                    <a:pt x="500" y="85"/>
                  </a:cubicBezTo>
                  <a:cubicBezTo>
                    <a:pt x="503" y="85"/>
                    <a:pt x="503" y="85"/>
                    <a:pt x="503" y="85"/>
                  </a:cubicBezTo>
                  <a:cubicBezTo>
                    <a:pt x="502" y="89"/>
                    <a:pt x="500" y="92"/>
                    <a:pt x="496" y="96"/>
                  </a:cubicBezTo>
                  <a:cubicBezTo>
                    <a:pt x="489" y="103"/>
                    <a:pt x="482" y="107"/>
                    <a:pt x="474" y="107"/>
                  </a:cubicBezTo>
                  <a:cubicBezTo>
                    <a:pt x="469" y="107"/>
                    <a:pt x="465" y="106"/>
                    <a:pt x="462" y="104"/>
                  </a:cubicBezTo>
                  <a:cubicBezTo>
                    <a:pt x="461" y="107"/>
                    <a:pt x="461" y="107"/>
                    <a:pt x="461" y="107"/>
                  </a:cubicBezTo>
                  <a:cubicBezTo>
                    <a:pt x="468" y="112"/>
                    <a:pt x="476" y="115"/>
                    <a:pt x="484" y="115"/>
                  </a:cubicBezTo>
                  <a:cubicBezTo>
                    <a:pt x="488" y="115"/>
                    <a:pt x="497" y="111"/>
                    <a:pt x="503" y="101"/>
                  </a:cubicBezTo>
                  <a:cubicBezTo>
                    <a:pt x="506" y="96"/>
                    <a:pt x="509" y="90"/>
                    <a:pt x="509" y="85"/>
                  </a:cubicBezTo>
                  <a:cubicBezTo>
                    <a:pt x="516" y="85"/>
                    <a:pt x="516" y="85"/>
                    <a:pt x="516" y="85"/>
                  </a:cubicBezTo>
                  <a:cubicBezTo>
                    <a:pt x="516" y="75"/>
                    <a:pt x="516" y="75"/>
                    <a:pt x="516" y="75"/>
                  </a:cubicBezTo>
                  <a:lnTo>
                    <a:pt x="509" y="75"/>
                  </a:lnTo>
                  <a:close/>
                  <a:moveTo>
                    <a:pt x="420" y="21"/>
                  </a:moveTo>
                  <a:cubicBezTo>
                    <a:pt x="423" y="24"/>
                    <a:pt x="426" y="26"/>
                    <a:pt x="429" y="29"/>
                  </a:cubicBezTo>
                  <a:cubicBezTo>
                    <a:pt x="432" y="27"/>
                    <a:pt x="434" y="24"/>
                    <a:pt x="436" y="21"/>
                  </a:cubicBezTo>
                  <a:cubicBezTo>
                    <a:pt x="433" y="18"/>
                    <a:pt x="430" y="15"/>
                    <a:pt x="426" y="13"/>
                  </a:cubicBezTo>
                  <a:cubicBezTo>
                    <a:pt x="424" y="15"/>
                    <a:pt x="422" y="18"/>
                    <a:pt x="420" y="21"/>
                  </a:cubicBezTo>
                  <a:moveTo>
                    <a:pt x="448" y="39"/>
                  </a:moveTo>
                  <a:cubicBezTo>
                    <a:pt x="445" y="42"/>
                    <a:pt x="443" y="45"/>
                    <a:pt x="441" y="49"/>
                  </a:cubicBezTo>
                  <a:cubicBezTo>
                    <a:pt x="444" y="53"/>
                    <a:pt x="446" y="58"/>
                    <a:pt x="448" y="65"/>
                  </a:cubicBezTo>
                  <a:cubicBezTo>
                    <a:pt x="449" y="69"/>
                    <a:pt x="451" y="73"/>
                    <a:pt x="451" y="79"/>
                  </a:cubicBezTo>
                  <a:cubicBezTo>
                    <a:pt x="451" y="80"/>
                    <a:pt x="449" y="83"/>
                    <a:pt x="445" y="85"/>
                  </a:cubicBezTo>
                  <a:cubicBezTo>
                    <a:pt x="440" y="89"/>
                    <a:pt x="432" y="92"/>
                    <a:pt x="426" y="92"/>
                  </a:cubicBezTo>
                  <a:cubicBezTo>
                    <a:pt x="420" y="92"/>
                    <a:pt x="414" y="90"/>
                    <a:pt x="411" y="87"/>
                  </a:cubicBezTo>
                  <a:cubicBezTo>
                    <a:pt x="407" y="84"/>
                    <a:pt x="405" y="80"/>
                    <a:pt x="405" y="73"/>
                  </a:cubicBezTo>
                  <a:cubicBezTo>
                    <a:pt x="405" y="69"/>
                    <a:pt x="407" y="63"/>
                    <a:pt x="410" y="58"/>
                  </a:cubicBezTo>
                  <a:cubicBezTo>
                    <a:pt x="407" y="56"/>
                    <a:pt x="407" y="56"/>
                    <a:pt x="407" y="56"/>
                  </a:cubicBezTo>
                  <a:cubicBezTo>
                    <a:pt x="403" y="62"/>
                    <a:pt x="400" y="70"/>
                    <a:pt x="400" y="80"/>
                  </a:cubicBezTo>
                  <a:cubicBezTo>
                    <a:pt x="400" y="94"/>
                    <a:pt x="409" y="104"/>
                    <a:pt x="424" y="104"/>
                  </a:cubicBezTo>
                  <a:cubicBezTo>
                    <a:pt x="434" y="104"/>
                    <a:pt x="444" y="99"/>
                    <a:pt x="451" y="92"/>
                  </a:cubicBezTo>
                  <a:cubicBezTo>
                    <a:pt x="454" y="88"/>
                    <a:pt x="457" y="79"/>
                    <a:pt x="457" y="71"/>
                  </a:cubicBezTo>
                  <a:cubicBezTo>
                    <a:pt x="457" y="59"/>
                    <a:pt x="454" y="49"/>
                    <a:pt x="448" y="39"/>
                  </a:cubicBezTo>
                  <a:close/>
                  <a:moveTo>
                    <a:pt x="318" y="126"/>
                  </a:moveTo>
                  <a:cubicBezTo>
                    <a:pt x="315" y="122"/>
                    <a:pt x="312" y="119"/>
                    <a:pt x="309" y="117"/>
                  </a:cubicBezTo>
                  <a:cubicBezTo>
                    <a:pt x="307" y="119"/>
                    <a:pt x="305" y="122"/>
                    <a:pt x="303" y="125"/>
                  </a:cubicBezTo>
                  <a:cubicBezTo>
                    <a:pt x="306" y="127"/>
                    <a:pt x="309" y="130"/>
                    <a:pt x="312" y="133"/>
                  </a:cubicBezTo>
                  <a:cubicBezTo>
                    <a:pt x="314" y="131"/>
                    <a:pt x="316" y="129"/>
                    <a:pt x="318" y="126"/>
                  </a:cubicBezTo>
                  <a:moveTo>
                    <a:pt x="334" y="124"/>
                  </a:moveTo>
                  <a:cubicBezTo>
                    <a:pt x="330" y="121"/>
                    <a:pt x="328" y="118"/>
                    <a:pt x="324" y="116"/>
                  </a:cubicBezTo>
                  <a:cubicBezTo>
                    <a:pt x="322" y="118"/>
                    <a:pt x="320" y="121"/>
                    <a:pt x="318" y="123"/>
                  </a:cubicBezTo>
                  <a:cubicBezTo>
                    <a:pt x="321" y="126"/>
                    <a:pt x="324" y="129"/>
                    <a:pt x="327" y="132"/>
                  </a:cubicBezTo>
                  <a:cubicBezTo>
                    <a:pt x="330" y="130"/>
                    <a:pt x="331" y="128"/>
                    <a:pt x="334" y="124"/>
                  </a:cubicBezTo>
                  <a:moveTo>
                    <a:pt x="342" y="49"/>
                  </a:moveTo>
                  <a:cubicBezTo>
                    <a:pt x="340" y="49"/>
                    <a:pt x="338" y="49"/>
                    <a:pt x="336" y="49"/>
                  </a:cubicBezTo>
                  <a:cubicBezTo>
                    <a:pt x="328" y="49"/>
                    <a:pt x="321" y="46"/>
                    <a:pt x="321" y="42"/>
                  </a:cubicBezTo>
                  <a:cubicBezTo>
                    <a:pt x="321" y="39"/>
                    <a:pt x="325" y="35"/>
                    <a:pt x="330" y="35"/>
                  </a:cubicBezTo>
                  <a:cubicBezTo>
                    <a:pt x="335" y="35"/>
                    <a:pt x="339" y="40"/>
                    <a:pt x="342" y="49"/>
                  </a:cubicBezTo>
                  <a:moveTo>
                    <a:pt x="344" y="60"/>
                  </a:moveTo>
                  <a:cubicBezTo>
                    <a:pt x="344" y="64"/>
                    <a:pt x="337" y="67"/>
                    <a:pt x="324" y="68"/>
                  </a:cubicBezTo>
                  <a:cubicBezTo>
                    <a:pt x="320" y="77"/>
                    <a:pt x="320" y="77"/>
                    <a:pt x="320" y="77"/>
                  </a:cubicBezTo>
                  <a:cubicBezTo>
                    <a:pt x="320" y="77"/>
                    <a:pt x="320" y="77"/>
                    <a:pt x="320" y="77"/>
                  </a:cubicBezTo>
                  <a:cubicBezTo>
                    <a:pt x="334" y="77"/>
                    <a:pt x="349" y="80"/>
                    <a:pt x="349" y="83"/>
                  </a:cubicBezTo>
                  <a:cubicBezTo>
                    <a:pt x="346" y="86"/>
                    <a:pt x="343" y="88"/>
                    <a:pt x="338" y="91"/>
                  </a:cubicBezTo>
                  <a:cubicBezTo>
                    <a:pt x="331" y="95"/>
                    <a:pt x="325" y="97"/>
                    <a:pt x="315" y="97"/>
                  </a:cubicBezTo>
                  <a:cubicBezTo>
                    <a:pt x="307" y="97"/>
                    <a:pt x="301" y="94"/>
                    <a:pt x="296" y="88"/>
                  </a:cubicBezTo>
                  <a:cubicBezTo>
                    <a:pt x="293" y="83"/>
                    <a:pt x="291" y="78"/>
                    <a:pt x="291" y="72"/>
                  </a:cubicBezTo>
                  <a:cubicBezTo>
                    <a:pt x="291" y="67"/>
                    <a:pt x="292" y="61"/>
                    <a:pt x="295" y="55"/>
                  </a:cubicBezTo>
                  <a:cubicBezTo>
                    <a:pt x="291" y="54"/>
                    <a:pt x="291" y="54"/>
                    <a:pt x="291" y="54"/>
                  </a:cubicBezTo>
                  <a:cubicBezTo>
                    <a:pt x="288" y="62"/>
                    <a:pt x="286" y="70"/>
                    <a:pt x="286" y="79"/>
                  </a:cubicBezTo>
                  <a:cubicBezTo>
                    <a:pt x="286" y="88"/>
                    <a:pt x="289" y="95"/>
                    <a:pt x="294" y="101"/>
                  </a:cubicBezTo>
                  <a:cubicBezTo>
                    <a:pt x="299" y="105"/>
                    <a:pt x="306" y="108"/>
                    <a:pt x="314" y="108"/>
                  </a:cubicBezTo>
                  <a:cubicBezTo>
                    <a:pt x="325" y="108"/>
                    <a:pt x="333" y="105"/>
                    <a:pt x="342" y="100"/>
                  </a:cubicBezTo>
                  <a:cubicBezTo>
                    <a:pt x="346" y="97"/>
                    <a:pt x="350" y="93"/>
                    <a:pt x="351" y="90"/>
                  </a:cubicBezTo>
                  <a:cubicBezTo>
                    <a:pt x="353" y="87"/>
                    <a:pt x="354" y="84"/>
                    <a:pt x="354" y="81"/>
                  </a:cubicBezTo>
                  <a:cubicBezTo>
                    <a:pt x="354" y="75"/>
                    <a:pt x="353" y="73"/>
                    <a:pt x="345" y="71"/>
                  </a:cubicBezTo>
                  <a:cubicBezTo>
                    <a:pt x="347" y="67"/>
                    <a:pt x="349" y="63"/>
                    <a:pt x="349" y="59"/>
                  </a:cubicBezTo>
                  <a:cubicBezTo>
                    <a:pt x="349" y="52"/>
                    <a:pt x="348" y="45"/>
                    <a:pt x="346" y="40"/>
                  </a:cubicBezTo>
                  <a:cubicBezTo>
                    <a:pt x="342" y="31"/>
                    <a:pt x="337" y="25"/>
                    <a:pt x="331" y="25"/>
                  </a:cubicBezTo>
                  <a:cubicBezTo>
                    <a:pt x="328" y="25"/>
                    <a:pt x="325" y="27"/>
                    <a:pt x="322" y="30"/>
                  </a:cubicBezTo>
                  <a:cubicBezTo>
                    <a:pt x="318" y="34"/>
                    <a:pt x="316" y="40"/>
                    <a:pt x="316" y="45"/>
                  </a:cubicBezTo>
                  <a:cubicBezTo>
                    <a:pt x="316" y="47"/>
                    <a:pt x="316" y="49"/>
                    <a:pt x="317" y="51"/>
                  </a:cubicBezTo>
                  <a:cubicBezTo>
                    <a:pt x="320" y="56"/>
                    <a:pt x="326" y="59"/>
                    <a:pt x="335" y="59"/>
                  </a:cubicBezTo>
                  <a:cubicBezTo>
                    <a:pt x="338" y="59"/>
                    <a:pt x="341" y="58"/>
                    <a:pt x="343" y="58"/>
                  </a:cubicBezTo>
                  <a:cubicBezTo>
                    <a:pt x="343" y="59"/>
                    <a:pt x="344" y="60"/>
                    <a:pt x="344" y="60"/>
                  </a:cubicBezTo>
                  <a:moveTo>
                    <a:pt x="320" y="9"/>
                  </a:moveTo>
                  <a:cubicBezTo>
                    <a:pt x="324" y="12"/>
                    <a:pt x="327" y="14"/>
                    <a:pt x="330" y="17"/>
                  </a:cubicBezTo>
                  <a:cubicBezTo>
                    <a:pt x="333" y="15"/>
                    <a:pt x="335" y="12"/>
                    <a:pt x="337" y="9"/>
                  </a:cubicBezTo>
                  <a:cubicBezTo>
                    <a:pt x="333" y="6"/>
                    <a:pt x="330" y="3"/>
                    <a:pt x="327" y="1"/>
                  </a:cubicBezTo>
                  <a:cubicBezTo>
                    <a:pt x="325" y="3"/>
                    <a:pt x="323" y="6"/>
                    <a:pt x="320" y="9"/>
                  </a:cubicBezTo>
                  <a:moveTo>
                    <a:pt x="231" y="87"/>
                  </a:moveTo>
                  <a:cubicBezTo>
                    <a:pt x="236" y="82"/>
                    <a:pt x="238" y="78"/>
                    <a:pt x="238" y="74"/>
                  </a:cubicBezTo>
                  <a:cubicBezTo>
                    <a:pt x="239" y="70"/>
                    <a:pt x="239" y="66"/>
                    <a:pt x="239" y="61"/>
                  </a:cubicBezTo>
                  <a:cubicBezTo>
                    <a:pt x="239" y="42"/>
                    <a:pt x="238" y="22"/>
                    <a:pt x="237" y="4"/>
                  </a:cubicBezTo>
                  <a:cubicBezTo>
                    <a:pt x="236" y="4"/>
                    <a:pt x="236" y="4"/>
                    <a:pt x="236" y="4"/>
                  </a:cubicBezTo>
                  <a:cubicBezTo>
                    <a:pt x="233" y="6"/>
                    <a:pt x="230" y="10"/>
                    <a:pt x="228" y="13"/>
                  </a:cubicBezTo>
                  <a:cubicBezTo>
                    <a:pt x="229" y="26"/>
                    <a:pt x="231" y="48"/>
                    <a:pt x="231" y="62"/>
                  </a:cubicBezTo>
                  <a:cubicBezTo>
                    <a:pt x="231" y="70"/>
                    <a:pt x="231" y="70"/>
                    <a:pt x="231" y="70"/>
                  </a:cubicBezTo>
                  <a:cubicBezTo>
                    <a:pt x="231" y="76"/>
                    <a:pt x="231" y="81"/>
                    <a:pt x="230" y="86"/>
                  </a:cubicBezTo>
                  <a:lnTo>
                    <a:pt x="231" y="87"/>
                  </a:lnTo>
                  <a:close/>
                  <a:moveTo>
                    <a:pt x="190" y="75"/>
                  </a:moveTo>
                  <a:cubicBezTo>
                    <a:pt x="186" y="75"/>
                    <a:pt x="185" y="78"/>
                    <a:pt x="185" y="80"/>
                  </a:cubicBezTo>
                  <a:cubicBezTo>
                    <a:pt x="185" y="82"/>
                    <a:pt x="186" y="85"/>
                    <a:pt x="190" y="85"/>
                  </a:cubicBezTo>
                  <a:cubicBezTo>
                    <a:pt x="192" y="85"/>
                    <a:pt x="192" y="85"/>
                    <a:pt x="192" y="85"/>
                  </a:cubicBezTo>
                  <a:cubicBezTo>
                    <a:pt x="195" y="85"/>
                    <a:pt x="199" y="84"/>
                    <a:pt x="202" y="83"/>
                  </a:cubicBezTo>
                  <a:cubicBezTo>
                    <a:pt x="205" y="81"/>
                    <a:pt x="207" y="77"/>
                    <a:pt x="209" y="73"/>
                  </a:cubicBezTo>
                  <a:cubicBezTo>
                    <a:pt x="211" y="68"/>
                    <a:pt x="212" y="62"/>
                    <a:pt x="212" y="53"/>
                  </a:cubicBezTo>
                  <a:cubicBezTo>
                    <a:pt x="212" y="44"/>
                    <a:pt x="211" y="35"/>
                    <a:pt x="211" y="25"/>
                  </a:cubicBezTo>
                  <a:cubicBezTo>
                    <a:pt x="213" y="24"/>
                    <a:pt x="215" y="23"/>
                    <a:pt x="216" y="21"/>
                  </a:cubicBezTo>
                  <a:cubicBezTo>
                    <a:pt x="212" y="14"/>
                    <a:pt x="210" y="8"/>
                    <a:pt x="210" y="3"/>
                  </a:cubicBezTo>
                  <a:cubicBezTo>
                    <a:pt x="209" y="2"/>
                    <a:pt x="209" y="2"/>
                    <a:pt x="209" y="2"/>
                  </a:cubicBezTo>
                  <a:cubicBezTo>
                    <a:pt x="207" y="4"/>
                    <a:pt x="206" y="5"/>
                    <a:pt x="205" y="7"/>
                  </a:cubicBezTo>
                  <a:cubicBezTo>
                    <a:pt x="203" y="9"/>
                    <a:pt x="202" y="10"/>
                    <a:pt x="202" y="12"/>
                  </a:cubicBezTo>
                  <a:cubicBezTo>
                    <a:pt x="202" y="15"/>
                    <a:pt x="203" y="19"/>
                    <a:pt x="203" y="22"/>
                  </a:cubicBezTo>
                  <a:cubicBezTo>
                    <a:pt x="204" y="37"/>
                    <a:pt x="205" y="51"/>
                    <a:pt x="205" y="64"/>
                  </a:cubicBezTo>
                  <a:cubicBezTo>
                    <a:pt x="205" y="68"/>
                    <a:pt x="204" y="71"/>
                    <a:pt x="201" y="73"/>
                  </a:cubicBezTo>
                  <a:cubicBezTo>
                    <a:pt x="198" y="74"/>
                    <a:pt x="195" y="75"/>
                    <a:pt x="192" y="75"/>
                  </a:cubicBezTo>
                  <a:lnTo>
                    <a:pt x="190" y="75"/>
                  </a:lnTo>
                  <a:close/>
                  <a:moveTo>
                    <a:pt x="154" y="75"/>
                  </a:moveTo>
                  <a:cubicBezTo>
                    <a:pt x="150" y="75"/>
                    <a:pt x="149" y="78"/>
                    <a:pt x="149" y="80"/>
                  </a:cubicBezTo>
                  <a:cubicBezTo>
                    <a:pt x="149" y="82"/>
                    <a:pt x="150" y="85"/>
                    <a:pt x="154" y="85"/>
                  </a:cubicBezTo>
                  <a:cubicBezTo>
                    <a:pt x="156" y="85"/>
                    <a:pt x="156" y="85"/>
                    <a:pt x="156" y="85"/>
                  </a:cubicBezTo>
                  <a:cubicBezTo>
                    <a:pt x="163" y="85"/>
                    <a:pt x="169" y="82"/>
                    <a:pt x="172" y="77"/>
                  </a:cubicBezTo>
                  <a:cubicBezTo>
                    <a:pt x="172" y="77"/>
                    <a:pt x="172" y="77"/>
                    <a:pt x="172" y="77"/>
                  </a:cubicBezTo>
                  <a:cubicBezTo>
                    <a:pt x="175" y="83"/>
                    <a:pt x="181" y="85"/>
                    <a:pt x="189" y="85"/>
                  </a:cubicBezTo>
                  <a:cubicBezTo>
                    <a:pt x="190" y="85"/>
                    <a:pt x="190" y="85"/>
                    <a:pt x="190" y="85"/>
                  </a:cubicBezTo>
                  <a:cubicBezTo>
                    <a:pt x="190" y="75"/>
                    <a:pt x="190" y="75"/>
                    <a:pt x="190" y="75"/>
                  </a:cubicBezTo>
                  <a:cubicBezTo>
                    <a:pt x="189" y="75"/>
                    <a:pt x="189" y="75"/>
                    <a:pt x="189" y="75"/>
                  </a:cubicBezTo>
                  <a:cubicBezTo>
                    <a:pt x="185" y="75"/>
                    <a:pt x="182" y="74"/>
                    <a:pt x="179" y="71"/>
                  </a:cubicBezTo>
                  <a:cubicBezTo>
                    <a:pt x="177" y="70"/>
                    <a:pt x="176" y="68"/>
                    <a:pt x="176" y="65"/>
                  </a:cubicBezTo>
                  <a:cubicBezTo>
                    <a:pt x="176" y="63"/>
                    <a:pt x="177" y="60"/>
                    <a:pt x="178" y="56"/>
                  </a:cubicBezTo>
                  <a:cubicBezTo>
                    <a:pt x="178" y="55"/>
                    <a:pt x="178" y="55"/>
                    <a:pt x="178" y="55"/>
                  </a:cubicBezTo>
                  <a:cubicBezTo>
                    <a:pt x="172" y="59"/>
                    <a:pt x="172" y="59"/>
                    <a:pt x="172" y="59"/>
                  </a:cubicBezTo>
                  <a:cubicBezTo>
                    <a:pt x="170" y="68"/>
                    <a:pt x="170" y="68"/>
                    <a:pt x="170" y="68"/>
                  </a:cubicBezTo>
                  <a:cubicBezTo>
                    <a:pt x="169" y="72"/>
                    <a:pt x="162" y="75"/>
                    <a:pt x="156" y="75"/>
                  </a:cubicBezTo>
                  <a:lnTo>
                    <a:pt x="154" y="75"/>
                  </a:lnTo>
                  <a:close/>
                  <a:moveTo>
                    <a:pt x="164" y="34"/>
                  </a:moveTo>
                  <a:cubicBezTo>
                    <a:pt x="167" y="37"/>
                    <a:pt x="170" y="40"/>
                    <a:pt x="173" y="43"/>
                  </a:cubicBezTo>
                  <a:cubicBezTo>
                    <a:pt x="176" y="40"/>
                    <a:pt x="178" y="38"/>
                    <a:pt x="180" y="35"/>
                  </a:cubicBezTo>
                  <a:cubicBezTo>
                    <a:pt x="177" y="32"/>
                    <a:pt x="173" y="29"/>
                    <a:pt x="170" y="26"/>
                  </a:cubicBezTo>
                  <a:cubicBezTo>
                    <a:pt x="168" y="29"/>
                    <a:pt x="166" y="32"/>
                    <a:pt x="164" y="34"/>
                  </a:cubicBezTo>
                  <a:moveTo>
                    <a:pt x="128" y="70"/>
                  </a:moveTo>
                  <a:cubicBezTo>
                    <a:pt x="121" y="68"/>
                    <a:pt x="118" y="64"/>
                    <a:pt x="117" y="60"/>
                  </a:cubicBezTo>
                  <a:cubicBezTo>
                    <a:pt x="118" y="54"/>
                    <a:pt x="124" y="46"/>
                    <a:pt x="130" y="46"/>
                  </a:cubicBezTo>
                  <a:cubicBezTo>
                    <a:pt x="134" y="46"/>
                    <a:pt x="136" y="49"/>
                    <a:pt x="138" y="53"/>
                  </a:cubicBezTo>
                  <a:cubicBezTo>
                    <a:pt x="139" y="55"/>
                    <a:pt x="140" y="58"/>
                    <a:pt x="140" y="61"/>
                  </a:cubicBezTo>
                  <a:cubicBezTo>
                    <a:pt x="140" y="64"/>
                    <a:pt x="133" y="69"/>
                    <a:pt x="128" y="70"/>
                  </a:cubicBezTo>
                  <a:moveTo>
                    <a:pt x="101" y="75"/>
                  </a:moveTo>
                  <a:cubicBezTo>
                    <a:pt x="97" y="75"/>
                    <a:pt x="96" y="78"/>
                    <a:pt x="96" y="80"/>
                  </a:cubicBezTo>
                  <a:cubicBezTo>
                    <a:pt x="96" y="82"/>
                    <a:pt x="97" y="85"/>
                    <a:pt x="101" y="85"/>
                  </a:cubicBezTo>
                  <a:cubicBezTo>
                    <a:pt x="103" y="85"/>
                    <a:pt x="103" y="85"/>
                    <a:pt x="103" y="85"/>
                  </a:cubicBezTo>
                  <a:cubicBezTo>
                    <a:pt x="108" y="85"/>
                    <a:pt x="116" y="83"/>
                    <a:pt x="126" y="80"/>
                  </a:cubicBezTo>
                  <a:cubicBezTo>
                    <a:pt x="136" y="83"/>
                    <a:pt x="144" y="85"/>
                    <a:pt x="152" y="85"/>
                  </a:cubicBezTo>
                  <a:cubicBezTo>
                    <a:pt x="154" y="85"/>
                    <a:pt x="154" y="85"/>
                    <a:pt x="154" y="85"/>
                  </a:cubicBezTo>
                  <a:cubicBezTo>
                    <a:pt x="154" y="75"/>
                    <a:pt x="154" y="75"/>
                    <a:pt x="154" y="75"/>
                  </a:cubicBezTo>
                  <a:cubicBezTo>
                    <a:pt x="152" y="75"/>
                    <a:pt x="152" y="75"/>
                    <a:pt x="152" y="75"/>
                  </a:cubicBezTo>
                  <a:cubicBezTo>
                    <a:pt x="146" y="75"/>
                    <a:pt x="142" y="74"/>
                    <a:pt x="139" y="73"/>
                  </a:cubicBezTo>
                  <a:cubicBezTo>
                    <a:pt x="142" y="68"/>
                    <a:pt x="145" y="62"/>
                    <a:pt x="145" y="55"/>
                  </a:cubicBezTo>
                  <a:cubicBezTo>
                    <a:pt x="145" y="51"/>
                    <a:pt x="143" y="47"/>
                    <a:pt x="142" y="43"/>
                  </a:cubicBezTo>
                  <a:cubicBezTo>
                    <a:pt x="139" y="37"/>
                    <a:pt x="135" y="34"/>
                    <a:pt x="132" y="34"/>
                  </a:cubicBezTo>
                  <a:cubicBezTo>
                    <a:pt x="129" y="34"/>
                    <a:pt x="124" y="37"/>
                    <a:pt x="120" y="42"/>
                  </a:cubicBezTo>
                  <a:cubicBezTo>
                    <a:pt x="115" y="47"/>
                    <a:pt x="113" y="54"/>
                    <a:pt x="113" y="61"/>
                  </a:cubicBezTo>
                  <a:cubicBezTo>
                    <a:pt x="113" y="64"/>
                    <a:pt x="113" y="68"/>
                    <a:pt x="116" y="73"/>
                  </a:cubicBezTo>
                  <a:cubicBezTo>
                    <a:pt x="112" y="74"/>
                    <a:pt x="107" y="75"/>
                    <a:pt x="103" y="75"/>
                  </a:cubicBezTo>
                  <a:lnTo>
                    <a:pt x="101" y="75"/>
                  </a:lnTo>
                  <a:close/>
                  <a:moveTo>
                    <a:pt x="128" y="18"/>
                  </a:moveTo>
                  <a:cubicBezTo>
                    <a:pt x="125" y="14"/>
                    <a:pt x="122" y="12"/>
                    <a:pt x="119" y="9"/>
                  </a:cubicBezTo>
                  <a:cubicBezTo>
                    <a:pt x="117" y="11"/>
                    <a:pt x="114" y="14"/>
                    <a:pt x="112" y="17"/>
                  </a:cubicBezTo>
                  <a:cubicBezTo>
                    <a:pt x="115" y="19"/>
                    <a:pt x="118" y="22"/>
                    <a:pt x="122" y="25"/>
                  </a:cubicBezTo>
                  <a:cubicBezTo>
                    <a:pt x="124" y="23"/>
                    <a:pt x="125" y="21"/>
                    <a:pt x="128" y="18"/>
                  </a:cubicBezTo>
                  <a:moveTo>
                    <a:pt x="143" y="17"/>
                  </a:moveTo>
                  <a:cubicBezTo>
                    <a:pt x="140" y="13"/>
                    <a:pt x="137" y="11"/>
                    <a:pt x="134" y="8"/>
                  </a:cubicBezTo>
                  <a:cubicBezTo>
                    <a:pt x="132" y="10"/>
                    <a:pt x="130" y="13"/>
                    <a:pt x="128" y="16"/>
                  </a:cubicBezTo>
                  <a:cubicBezTo>
                    <a:pt x="131" y="18"/>
                    <a:pt x="134" y="21"/>
                    <a:pt x="137" y="24"/>
                  </a:cubicBezTo>
                  <a:cubicBezTo>
                    <a:pt x="139" y="22"/>
                    <a:pt x="141" y="20"/>
                    <a:pt x="143" y="17"/>
                  </a:cubicBezTo>
                  <a:moveTo>
                    <a:pt x="36" y="111"/>
                  </a:moveTo>
                  <a:cubicBezTo>
                    <a:pt x="39" y="113"/>
                    <a:pt x="42" y="116"/>
                    <a:pt x="45" y="119"/>
                  </a:cubicBezTo>
                  <a:cubicBezTo>
                    <a:pt x="48" y="117"/>
                    <a:pt x="50" y="114"/>
                    <a:pt x="52" y="111"/>
                  </a:cubicBezTo>
                  <a:cubicBezTo>
                    <a:pt x="49" y="108"/>
                    <a:pt x="46" y="105"/>
                    <a:pt x="42" y="102"/>
                  </a:cubicBezTo>
                  <a:cubicBezTo>
                    <a:pt x="40" y="105"/>
                    <a:pt x="38" y="108"/>
                    <a:pt x="36" y="111"/>
                  </a:cubicBezTo>
                  <a:moveTo>
                    <a:pt x="101" y="75"/>
                  </a:moveTo>
                  <a:cubicBezTo>
                    <a:pt x="100" y="75"/>
                    <a:pt x="100" y="75"/>
                    <a:pt x="100" y="75"/>
                  </a:cubicBezTo>
                  <a:cubicBezTo>
                    <a:pt x="96" y="75"/>
                    <a:pt x="93" y="74"/>
                    <a:pt x="90" y="72"/>
                  </a:cubicBezTo>
                  <a:cubicBezTo>
                    <a:pt x="88" y="70"/>
                    <a:pt x="87" y="68"/>
                    <a:pt x="87" y="64"/>
                  </a:cubicBezTo>
                  <a:cubicBezTo>
                    <a:pt x="87" y="62"/>
                    <a:pt x="88" y="58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77" y="72"/>
                    <a:pt x="73" y="73"/>
                    <a:pt x="69" y="74"/>
                  </a:cubicBezTo>
                  <a:cubicBezTo>
                    <a:pt x="60" y="76"/>
                    <a:pt x="51" y="77"/>
                    <a:pt x="42" y="77"/>
                  </a:cubicBezTo>
                  <a:cubicBezTo>
                    <a:pt x="32" y="77"/>
                    <a:pt x="23" y="76"/>
                    <a:pt x="16" y="72"/>
                  </a:cubicBezTo>
                  <a:cubicBezTo>
                    <a:pt x="10" y="68"/>
                    <a:pt x="6" y="62"/>
                    <a:pt x="6" y="54"/>
                  </a:cubicBezTo>
                  <a:cubicBezTo>
                    <a:pt x="6" y="51"/>
                    <a:pt x="7" y="47"/>
                    <a:pt x="8" y="42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2" y="47"/>
                    <a:pt x="0" y="54"/>
                    <a:pt x="0" y="60"/>
                  </a:cubicBezTo>
                  <a:cubicBezTo>
                    <a:pt x="0" y="70"/>
                    <a:pt x="5" y="77"/>
                    <a:pt x="12" y="82"/>
                  </a:cubicBezTo>
                  <a:cubicBezTo>
                    <a:pt x="19" y="86"/>
                    <a:pt x="29" y="88"/>
                    <a:pt x="40" y="88"/>
                  </a:cubicBezTo>
                  <a:cubicBezTo>
                    <a:pt x="50" y="88"/>
                    <a:pt x="61" y="86"/>
                    <a:pt x="71" y="83"/>
                  </a:cubicBezTo>
                  <a:cubicBezTo>
                    <a:pt x="76" y="81"/>
                    <a:pt x="81" y="80"/>
                    <a:pt x="83" y="78"/>
                  </a:cubicBezTo>
                  <a:cubicBezTo>
                    <a:pt x="86" y="83"/>
                    <a:pt x="92" y="85"/>
                    <a:pt x="100" y="85"/>
                  </a:cubicBezTo>
                  <a:cubicBezTo>
                    <a:pt x="101" y="85"/>
                    <a:pt x="101" y="85"/>
                    <a:pt x="101" y="85"/>
                  </a:cubicBezTo>
                  <a:lnTo>
                    <a:pt x="101" y="75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E59B734C-DEAD-48AA-8375-8B204A79800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1626" y="6061075"/>
              <a:ext cx="1833563" cy="142875"/>
            </a:xfrm>
            <a:custGeom>
              <a:avLst/>
              <a:gdLst>
                <a:gd name="T0" fmla="*/ 1142 w 1154"/>
                <a:gd name="T1" fmla="*/ 16 h 89"/>
                <a:gd name="T2" fmla="*/ 1100 w 1154"/>
                <a:gd name="T3" fmla="*/ 38 h 89"/>
                <a:gd name="T4" fmla="*/ 1145 w 1154"/>
                <a:gd name="T5" fmla="*/ 66 h 89"/>
                <a:gd name="T6" fmla="*/ 1069 w 1154"/>
                <a:gd name="T7" fmla="*/ 0 h 89"/>
                <a:gd name="T8" fmla="*/ 1073 w 1154"/>
                <a:gd name="T9" fmla="*/ 66 h 89"/>
                <a:gd name="T10" fmla="*/ 1026 w 1154"/>
                <a:gd name="T11" fmla="*/ 1 h 89"/>
                <a:gd name="T12" fmla="*/ 1024 w 1154"/>
                <a:gd name="T13" fmla="*/ 59 h 89"/>
                <a:gd name="T14" fmla="*/ 997 w 1154"/>
                <a:gd name="T15" fmla="*/ 0 h 89"/>
                <a:gd name="T16" fmla="*/ 1001 w 1154"/>
                <a:gd name="T17" fmla="*/ 15 h 89"/>
                <a:gd name="T18" fmla="*/ 976 w 1154"/>
                <a:gd name="T19" fmla="*/ 53 h 89"/>
                <a:gd name="T20" fmla="*/ 935 w 1154"/>
                <a:gd name="T21" fmla="*/ 9 h 89"/>
                <a:gd name="T22" fmla="*/ 933 w 1154"/>
                <a:gd name="T23" fmla="*/ 66 h 89"/>
                <a:gd name="T24" fmla="*/ 874 w 1154"/>
                <a:gd name="T25" fmla="*/ 1 h 89"/>
                <a:gd name="T26" fmla="*/ 918 w 1154"/>
                <a:gd name="T27" fmla="*/ 66 h 89"/>
                <a:gd name="T28" fmla="*/ 820 w 1154"/>
                <a:gd name="T29" fmla="*/ 10 h 89"/>
                <a:gd name="T30" fmla="*/ 856 w 1154"/>
                <a:gd name="T31" fmla="*/ 7 h 89"/>
                <a:gd name="T32" fmla="*/ 806 w 1154"/>
                <a:gd name="T33" fmla="*/ 37 h 89"/>
                <a:gd name="T34" fmla="*/ 784 w 1154"/>
                <a:gd name="T35" fmla="*/ 3 h 89"/>
                <a:gd name="T36" fmla="*/ 773 w 1154"/>
                <a:gd name="T37" fmla="*/ 7 h 89"/>
                <a:gd name="T38" fmla="*/ 742 w 1154"/>
                <a:gd name="T39" fmla="*/ 0 h 89"/>
                <a:gd name="T40" fmla="*/ 747 w 1154"/>
                <a:gd name="T41" fmla="*/ 54 h 89"/>
                <a:gd name="T42" fmla="*/ 733 w 1154"/>
                <a:gd name="T43" fmla="*/ 67 h 89"/>
                <a:gd name="T44" fmla="*/ 656 w 1154"/>
                <a:gd name="T45" fmla="*/ 0 h 89"/>
                <a:gd name="T46" fmla="*/ 630 w 1154"/>
                <a:gd name="T47" fmla="*/ 60 h 89"/>
                <a:gd name="T48" fmla="*/ 648 w 1154"/>
                <a:gd name="T49" fmla="*/ 46 h 89"/>
                <a:gd name="T50" fmla="*/ 681 w 1154"/>
                <a:gd name="T51" fmla="*/ 66 h 89"/>
                <a:gd name="T52" fmla="*/ 581 w 1154"/>
                <a:gd name="T53" fmla="*/ 28 h 89"/>
                <a:gd name="T54" fmla="*/ 551 w 1154"/>
                <a:gd name="T55" fmla="*/ 7 h 89"/>
                <a:gd name="T56" fmla="*/ 589 w 1154"/>
                <a:gd name="T57" fmla="*/ 66 h 89"/>
                <a:gd name="T58" fmla="*/ 505 w 1154"/>
                <a:gd name="T59" fmla="*/ 1 h 89"/>
                <a:gd name="T60" fmla="*/ 522 w 1154"/>
                <a:gd name="T61" fmla="*/ 89 h 89"/>
                <a:gd name="T62" fmla="*/ 495 w 1154"/>
                <a:gd name="T63" fmla="*/ 30 h 89"/>
                <a:gd name="T64" fmla="*/ 421 w 1154"/>
                <a:gd name="T65" fmla="*/ 8 h 89"/>
                <a:gd name="T66" fmla="*/ 438 w 1154"/>
                <a:gd name="T67" fmla="*/ 45 h 89"/>
                <a:gd name="T68" fmla="*/ 422 w 1154"/>
                <a:gd name="T69" fmla="*/ 67 h 89"/>
                <a:gd name="T70" fmla="*/ 452 w 1154"/>
                <a:gd name="T71" fmla="*/ 65 h 89"/>
                <a:gd name="T72" fmla="*/ 387 w 1154"/>
                <a:gd name="T73" fmla="*/ 1 h 89"/>
                <a:gd name="T74" fmla="*/ 403 w 1154"/>
                <a:gd name="T75" fmla="*/ 66 h 89"/>
                <a:gd name="T76" fmla="*/ 330 w 1154"/>
                <a:gd name="T77" fmla="*/ 9 h 89"/>
                <a:gd name="T78" fmla="*/ 373 w 1154"/>
                <a:gd name="T79" fmla="*/ 28 h 89"/>
                <a:gd name="T80" fmla="*/ 300 w 1154"/>
                <a:gd name="T81" fmla="*/ 7 h 89"/>
                <a:gd name="T82" fmla="*/ 317 w 1154"/>
                <a:gd name="T83" fmla="*/ 14 h 89"/>
                <a:gd name="T84" fmla="*/ 270 w 1154"/>
                <a:gd name="T85" fmla="*/ 7 h 89"/>
                <a:gd name="T86" fmla="*/ 287 w 1154"/>
                <a:gd name="T87" fmla="*/ 14 h 89"/>
                <a:gd name="T88" fmla="*/ 240 w 1154"/>
                <a:gd name="T89" fmla="*/ 7 h 89"/>
                <a:gd name="T90" fmla="*/ 256 w 1154"/>
                <a:gd name="T91" fmla="*/ 14 h 89"/>
                <a:gd name="T92" fmla="*/ 166 w 1154"/>
                <a:gd name="T93" fmla="*/ 0 h 89"/>
                <a:gd name="T94" fmla="*/ 186 w 1154"/>
                <a:gd name="T95" fmla="*/ 53 h 89"/>
                <a:gd name="T96" fmla="*/ 135 w 1154"/>
                <a:gd name="T97" fmla="*/ 21 h 89"/>
                <a:gd name="T98" fmla="*/ 115 w 1154"/>
                <a:gd name="T99" fmla="*/ 7 h 89"/>
                <a:gd name="T100" fmla="*/ 135 w 1154"/>
                <a:gd name="T101" fmla="*/ 21 h 89"/>
                <a:gd name="T102" fmla="*/ 65 w 1154"/>
                <a:gd name="T103" fmla="*/ 8 h 89"/>
                <a:gd name="T104" fmla="*/ 81 w 1154"/>
                <a:gd name="T105" fmla="*/ 45 h 89"/>
                <a:gd name="T106" fmla="*/ 65 w 1154"/>
                <a:gd name="T107" fmla="*/ 67 h 89"/>
                <a:gd name="T108" fmla="*/ 95 w 1154"/>
                <a:gd name="T109" fmla="*/ 65 h 89"/>
                <a:gd name="T110" fmla="*/ 35 w 1154"/>
                <a:gd name="T111" fmla="*/ 6 h 89"/>
                <a:gd name="T112" fmla="*/ 36 w 1154"/>
                <a:gd name="T113" fmla="*/ 31 h 89"/>
                <a:gd name="T114" fmla="*/ 52 w 1154"/>
                <a:gd name="T115" fmla="*/ 5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54" h="89">
                  <a:moveTo>
                    <a:pt x="1154" y="65"/>
                  </a:moveTo>
                  <a:cubicBezTo>
                    <a:pt x="1150" y="58"/>
                    <a:pt x="1145" y="50"/>
                    <a:pt x="1138" y="41"/>
                  </a:cubicBezTo>
                  <a:cubicBezTo>
                    <a:pt x="1147" y="31"/>
                    <a:pt x="1151" y="21"/>
                    <a:pt x="1151" y="10"/>
                  </a:cubicBezTo>
                  <a:cubicBezTo>
                    <a:pt x="1151" y="0"/>
                    <a:pt x="1151" y="0"/>
                    <a:pt x="1151" y="0"/>
                  </a:cubicBezTo>
                  <a:cubicBezTo>
                    <a:pt x="1142" y="0"/>
                    <a:pt x="1142" y="0"/>
                    <a:pt x="1142" y="0"/>
                  </a:cubicBezTo>
                  <a:cubicBezTo>
                    <a:pt x="1142" y="16"/>
                    <a:pt x="1142" y="16"/>
                    <a:pt x="1142" y="16"/>
                  </a:cubicBezTo>
                  <a:cubicBezTo>
                    <a:pt x="1142" y="23"/>
                    <a:pt x="1140" y="30"/>
                    <a:pt x="1135" y="37"/>
                  </a:cubicBezTo>
                  <a:cubicBezTo>
                    <a:pt x="1122" y="20"/>
                    <a:pt x="1112" y="8"/>
                    <a:pt x="1105" y="0"/>
                  </a:cubicBezTo>
                  <a:cubicBezTo>
                    <a:pt x="1095" y="0"/>
                    <a:pt x="1095" y="0"/>
                    <a:pt x="1095" y="0"/>
                  </a:cubicBezTo>
                  <a:cubicBezTo>
                    <a:pt x="1095" y="1"/>
                    <a:pt x="1095" y="1"/>
                    <a:pt x="1095" y="1"/>
                  </a:cubicBezTo>
                  <a:cubicBezTo>
                    <a:pt x="1103" y="10"/>
                    <a:pt x="1108" y="16"/>
                    <a:pt x="1111" y="19"/>
                  </a:cubicBezTo>
                  <a:cubicBezTo>
                    <a:pt x="1105" y="27"/>
                    <a:pt x="1102" y="33"/>
                    <a:pt x="1100" y="38"/>
                  </a:cubicBezTo>
                  <a:cubicBezTo>
                    <a:pt x="1099" y="43"/>
                    <a:pt x="1098" y="48"/>
                    <a:pt x="1098" y="56"/>
                  </a:cubicBezTo>
                  <a:cubicBezTo>
                    <a:pt x="1098" y="66"/>
                    <a:pt x="1098" y="66"/>
                    <a:pt x="1098" y="66"/>
                  </a:cubicBezTo>
                  <a:cubicBezTo>
                    <a:pt x="1107" y="66"/>
                    <a:pt x="1107" y="66"/>
                    <a:pt x="1107" y="66"/>
                  </a:cubicBezTo>
                  <a:cubicBezTo>
                    <a:pt x="1107" y="52"/>
                    <a:pt x="1107" y="52"/>
                    <a:pt x="1107" y="52"/>
                  </a:cubicBezTo>
                  <a:cubicBezTo>
                    <a:pt x="1107" y="40"/>
                    <a:pt x="1109" y="30"/>
                    <a:pt x="1114" y="23"/>
                  </a:cubicBezTo>
                  <a:cubicBezTo>
                    <a:pt x="1127" y="39"/>
                    <a:pt x="1137" y="53"/>
                    <a:pt x="1145" y="66"/>
                  </a:cubicBezTo>
                  <a:cubicBezTo>
                    <a:pt x="1154" y="66"/>
                    <a:pt x="1154" y="66"/>
                    <a:pt x="1154" y="66"/>
                  </a:cubicBezTo>
                  <a:lnTo>
                    <a:pt x="1154" y="65"/>
                  </a:lnTo>
                  <a:close/>
                  <a:moveTo>
                    <a:pt x="1081" y="14"/>
                  </a:moveTo>
                  <a:cubicBezTo>
                    <a:pt x="1081" y="9"/>
                    <a:pt x="1080" y="5"/>
                    <a:pt x="1077" y="3"/>
                  </a:cubicBezTo>
                  <a:cubicBezTo>
                    <a:pt x="1075" y="1"/>
                    <a:pt x="1072" y="0"/>
                    <a:pt x="1069" y="0"/>
                  </a:cubicBezTo>
                  <a:cubicBezTo>
                    <a:pt x="1069" y="0"/>
                    <a:pt x="1069" y="0"/>
                    <a:pt x="1069" y="0"/>
                  </a:cubicBezTo>
                  <a:cubicBezTo>
                    <a:pt x="1067" y="0"/>
                    <a:pt x="1065" y="0"/>
                    <a:pt x="1065" y="1"/>
                  </a:cubicBezTo>
                  <a:cubicBezTo>
                    <a:pt x="1065" y="7"/>
                    <a:pt x="1065" y="7"/>
                    <a:pt x="1065" y="7"/>
                  </a:cubicBezTo>
                  <a:cubicBezTo>
                    <a:pt x="1065" y="7"/>
                    <a:pt x="1065" y="7"/>
                    <a:pt x="1065" y="7"/>
                  </a:cubicBezTo>
                  <a:cubicBezTo>
                    <a:pt x="1066" y="7"/>
                    <a:pt x="1066" y="7"/>
                    <a:pt x="1066" y="7"/>
                  </a:cubicBezTo>
                  <a:cubicBezTo>
                    <a:pt x="1070" y="7"/>
                    <a:pt x="1073" y="9"/>
                    <a:pt x="1073" y="15"/>
                  </a:cubicBezTo>
                  <a:cubicBezTo>
                    <a:pt x="1073" y="66"/>
                    <a:pt x="1073" y="66"/>
                    <a:pt x="1073" y="66"/>
                  </a:cubicBezTo>
                  <a:cubicBezTo>
                    <a:pt x="1081" y="66"/>
                    <a:pt x="1081" y="66"/>
                    <a:pt x="1081" y="66"/>
                  </a:cubicBezTo>
                  <a:lnTo>
                    <a:pt x="1081" y="14"/>
                  </a:lnTo>
                  <a:close/>
                  <a:moveTo>
                    <a:pt x="1051" y="21"/>
                  </a:moveTo>
                  <a:cubicBezTo>
                    <a:pt x="1051" y="14"/>
                    <a:pt x="1049" y="8"/>
                    <a:pt x="1045" y="5"/>
                  </a:cubicBezTo>
                  <a:cubicBezTo>
                    <a:pt x="1042" y="1"/>
                    <a:pt x="1037" y="0"/>
                    <a:pt x="1032" y="0"/>
                  </a:cubicBezTo>
                  <a:cubicBezTo>
                    <a:pt x="1029" y="0"/>
                    <a:pt x="1027" y="0"/>
                    <a:pt x="1026" y="1"/>
                  </a:cubicBezTo>
                  <a:cubicBezTo>
                    <a:pt x="1026" y="8"/>
                    <a:pt x="1026" y="8"/>
                    <a:pt x="1026" y="8"/>
                  </a:cubicBezTo>
                  <a:cubicBezTo>
                    <a:pt x="1027" y="8"/>
                    <a:pt x="1027" y="8"/>
                    <a:pt x="1027" y="8"/>
                  </a:cubicBezTo>
                  <a:cubicBezTo>
                    <a:pt x="1028" y="7"/>
                    <a:pt x="1030" y="7"/>
                    <a:pt x="1031" y="7"/>
                  </a:cubicBezTo>
                  <a:cubicBezTo>
                    <a:pt x="1039" y="7"/>
                    <a:pt x="1043" y="12"/>
                    <a:pt x="1043" y="22"/>
                  </a:cubicBezTo>
                  <a:cubicBezTo>
                    <a:pt x="1043" y="59"/>
                    <a:pt x="1043" y="59"/>
                    <a:pt x="1043" y="59"/>
                  </a:cubicBezTo>
                  <a:cubicBezTo>
                    <a:pt x="1024" y="59"/>
                    <a:pt x="1024" y="59"/>
                    <a:pt x="1024" y="59"/>
                  </a:cubicBezTo>
                  <a:cubicBezTo>
                    <a:pt x="1024" y="66"/>
                    <a:pt x="1024" y="66"/>
                    <a:pt x="1024" y="66"/>
                  </a:cubicBezTo>
                  <a:cubicBezTo>
                    <a:pt x="1051" y="66"/>
                    <a:pt x="1051" y="66"/>
                    <a:pt x="1051" y="66"/>
                  </a:cubicBezTo>
                  <a:lnTo>
                    <a:pt x="1051" y="21"/>
                  </a:lnTo>
                  <a:close/>
                  <a:moveTo>
                    <a:pt x="1009" y="14"/>
                  </a:moveTo>
                  <a:cubicBezTo>
                    <a:pt x="1009" y="9"/>
                    <a:pt x="1008" y="5"/>
                    <a:pt x="1005" y="3"/>
                  </a:cubicBezTo>
                  <a:cubicBezTo>
                    <a:pt x="1003" y="1"/>
                    <a:pt x="1000" y="0"/>
                    <a:pt x="997" y="0"/>
                  </a:cubicBezTo>
                  <a:cubicBezTo>
                    <a:pt x="997" y="0"/>
                    <a:pt x="997" y="0"/>
                    <a:pt x="997" y="0"/>
                  </a:cubicBezTo>
                  <a:cubicBezTo>
                    <a:pt x="995" y="0"/>
                    <a:pt x="993" y="0"/>
                    <a:pt x="992" y="1"/>
                  </a:cubicBezTo>
                  <a:cubicBezTo>
                    <a:pt x="992" y="7"/>
                    <a:pt x="992" y="7"/>
                    <a:pt x="992" y="7"/>
                  </a:cubicBezTo>
                  <a:cubicBezTo>
                    <a:pt x="992" y="7"/>
                    <a:pt x="993" y="7"/>
                    <a:pt x="993" y="7"/>
                  </a:cubicBezTo>
                  <a:cubicBezTo>
                    <a:pt x="994" y="7"/>
                    <a:pt x="994" y="7"/>
                    <a:pt x="994" y="7"/>
                  </a:cubicBezTo>
                  <a:cubicBezTo>
                    <a:pt x="998" y="7"/>
                    <a:pt x="1001" y="9"/>
                    <a:pt x="1001" y="15"/>
                  </a:cubicBezTo>
                  <a:cubicBezTo>
                    <a:pt x="1001" y="37"/>
                    <a:pt x="1001" y="37"/>
                    <a:pt x="1001" y="37"/>
                  </a:cubicBezTo>
                  <a:cubicBezTo>
                    <a:pt x="1009" y="37"/>
                    <a:pt x="1009" y="37"/>
                    <a:pt x="1009" y="37"/>
                  </a:cubicBezTo>
                  <a:lnTo>
                    <a:pt x="1009" y="14"/>
                  </a:lnTo>
                  <a:close/>
                  <a:moveTo>
                    <a:pt x="985" y="59"/>
                  </a:moveTo>
                  <a:cubicBezTo>
                    <a:pt x="980" y="59"/>
                    <a:pt x="980" y="59"/>
                    <a:pt x="980" y="59"/>
                  </a:cubicBezTo>
                  <a:cubicBezTo>
                    <a:pt x="978" y="59"/>
                    <a:pt x="976" y="57"/>
                    <a:pt x="976" y="53"/>
                  </a:cubicBezTo>
                  <a:cubicBezTo>
                    <a:pt x="976" y="28"/>
                    <a:pt x="976" y="28"/>
                    <a:pt x="976" y="28"/>
                  </a:cubicBezTo>
                  <a:cubicBezTo>
                    <a:pt x="976" y="19"/>
                    <a:pt x="973" y="11"/>
                    <a:pt x="968" y="6"/>
                  </a:cubicBezTo>
                  <a:cubicBezTo>
                    <a:pt x="963" y="2"/>
                    <a:pt x="956" y="0"/>
                    <a:pt x="949" y="0"/>
                  </a:cubicBezTo>
                  <a:cubicBezTo>
                    <a:pt x="943" y="0"/>
                    <a:pt x="939" y="0"/>
                    <a:pt x="935" y="2"/>
                  </a:cubicBezTo>
                  <a:cubicBezTo>
                    <a:pt x="935" y="9"/>
                    <a:pt x="935" y="9"/>
                    <a:pt x="935" y="9"/>
                  </a:cubicBezTo>
                  <a:cubicBezTo>
                    <a:pt x="935" y="9"/>
                    <a:pt x="935" y="9"/>
                    <a:pt x="935" y="9"/>
                  </a:cubicBezTo>
                  <a:cubicBezTo>
                    <a:pt x="939" y="8"/>
                    <a:pt x="942" y="7"/>
                    <a:pt x="947" y="7"/>
                  </a:cubicBezTo>
                  <a:cubicBezTo>
                    <a:pt x="961" y="7"/>
                    <a:pt x="968" y="15"/>
                    <a:pt x="968" y="31"/>
                  </a:cubicBezTo>
                  <a:cubicBezTo>
                    <a:pt x="968" y="53"/>
                    <a:pt x="968" y="53"/>
                    <a:pt x="968" y="53"/>
                  </a:cubicBezTo>
                  <a:cubicBezTo>
                    <a:pt x="968" y="56"/>
                    <a:pt x="969" y="58"/>
                    <a:pt x="969" y="59"/>
                  </a:cubicBezTo>
                  <a:cubicBezTo>
                    <a:pt x="933" y="59"/>
                    <a:pt x="933" y="59"/>
                    <a:pt x="933" y="59"/>
                  </a:cubicBezTo>
                  <a:cubicBezTo>
                    <a:pt x="933" y="66"/>
                    <a:pt x="933" y="66"/>
                    <a:pt x="933" y="66"/>
                  </a:cubicBezTo>
                  <a:cubicBezTo>
                    <a:pt x="985" y="66"/>
                    <a:pt x="985" y="66"/>
                    <a:pt x="985" y="66"/>
                  </a:cubicBezTo>
                  <a:lnTo>
                    <a:pt x="985" y="59"/>
                  </a:lnTo>
                  <a:close/>
                  <a:moveTo>
                    <a:pt x="918" y="28"/>
                  </a:moveTo>
                  <a:cubicBezTo>
                    <a:pt x="918" y="18"/>
                    <a:pt x="915" y="11"/>
                    <a:pt x="908" y="6"/>
                  </a:cubicBezTo>
                  <a:cubicBezTo>
                    <a:pt x="903" y="2"/>
                    <a:pt x="896" y="0"/>
                    <a:pt x="888" y="0"/>
                  </a:cubicBezTo>
                  <a:cubicBezTo>
                    <a:pt x="883" y="0"/>
                    <a:pt x="878" y="0"/>
                    <a:pt x="874" y="1"/>
                  </a:cubicBezTo>
                  <a:cubicBezTo>
                    <a:pt x="874" y="9"/>
                    <a:pt x="874" y="9"/>
                    <a:pt x="874" y="9"/>
                  </a:cubicBezTo>
                  <a:cubicBezTo>
                    <a:pt x="875" y="9"/>
                    <a:pt x="875" y="9"/>
                    <a:pt x="875" y="9"/>
                  </a:cubicBezTo>
                  <a:cubicBezTo>
                    <a:pt x="878" y="8"/>
                    <a:pt x="882" y="7"/>
                    <a:pt x="887" y="7"/>
                  </a:cubicBezTo>
                  <a:cubicBezTo>
                    <a:pt x="902" y="7"/>
                    <a:pt x="910" y="15"/>
                    <a:pt x="910" y="30"/>
                  </a:cubicBezTo>
                  <a:cubicBezTo>
                    <a:pt x="910" y="66"/>
                    <a:pt x="910" y="66"/>
                    <a:pt x="910" y="66"/>
                  </a:cubicBezTo>
                  <a:cubicBezTo>
                    <a:pt x="918" y="66"/>
                    <a:pt x="918" y="66"/>
                    <a:pt x="918" y="66"/>
                  </a:cubicBezTo>
                  <a:lnTo>
                    <a:pt x="918" y="28"/>
                  </a:lnTo>
                  <a:close/>
                  <a:moveTo>
                    <a:pt x="850" y="54"/>
                  </a:moveTo>
                  <a:cubicBezTo>
                    <a:pt x="846" y="59"/>
                    <a:pt x="841" y="61"/>
                    <a:pt x="834" y="61"/>
                  </a:cubicBezTo>
                  <a:cubicBezTo>
                    <a:pt x="821" y="61"/>
                    <a:pt x="815" y="53"/>
                    <a:pt x="815" y="37"/>
                  </a:cubicBezTo>
                  <a:cubicBezTo>
                    <a:pt x="815" y="28"/>
                    <a:pt x="815" y="22"/>
                    <a:pt x="816" y="18"/>
                  </a:cubicBezTo>
                  <a:cubicBezTo>
                    <a:pt x="817" y="15"/>
                    <a:pt x="818" y="12"/>
                    <a:pt x="820" y="10"/>
                  </a:cubicBezTo>
                  <a:cubicBezTo>
                    <a:pt x="822" y="8"/>
                    <a:pt x="823" y="7"/>
                    <a:pt x="825" y="7"/>
                  </a:cubicBezTo>
                  <a:cubicBezTo>
                    <a:pt x="834" y="7"/>
                    <a:pt x="834" y="7"/>
                    <a:pt x="834" y="7"/>
                  </a:cubicBezTo>
                  <a:cubicBezTo>
                    <a:pt x="841" y="7"/>
                    <a:pt x="846" y="9"/>
                    <a:pt x="849" y="12"/>
                  </a:cubicBezTo>
                  <a:cubicBezTo>
                    <a:pt x="853" y="17"/>
                    <a:pt x="855" y="24"/>
                    <a:pt x="855" y="34"/>
                  </a:cubicBezTo>
                  <a:cubicBezTo>
                    <a:pt x="855" y="42"/>
                    <a:pt x="853" y="49"/>
                    <a:pt x="850" y="54"/>
                  </a:cubicBezTo>
                  <a:moveTo>
                    <a:pt x="856" y="7"/>
                  </a:moveTo>
                  <a:cubicBezTo>
                    <a:pt x="851" y="3"/>
                    <a:pt x="844" y="0"/>
                    <a:pt x="836" y="0"/>
                  </a:cubicBezTo>
                  <a:cubicBezTo>
                    <a:pt x="805" y="0"/>
                    <a:pt x="805" y="0"/>
                    <a:pt x="805" y="0"/>
                  </a:cubicBezTo>
                  <a:cubicBezTo>
                    <a:pt x="805" y="7"/>
                    <a:pt x="805" y="7"/>
                    <a:pt x="805" y="7"/>
                  </a:cubicBezTo>
                  <a:cubicBezTo>
                    <a:pt x="816" y="7"/>
                    <a:pt x="816" y="7"/>
                    <a:pt x="816" y="7"/>
                  </a:cubicBezTo>
                  <a:cubicBezTo>
                    <a:pt x="811" y="12"/>
                    <a:pt x="808" y="18"/>
                    <a:pt x="806" y="26"/>
                  </a:cubicBezTo>
                  <a:cubicBezTo>
                    <a:pt x="806" y="29"/>
                    <a:pt x="806" y="32"/>
                    <a:pt x="806" y="37"/>
                  </a:cubicBezTo>
                  <a:cubicBezTo>
                    <a:pt x="806" y="58"/>
                    <a:pt x="815" y="68"/>
                    <a:pt x="834" y="68"/>
                  </a:cubicBezTo>
                  <a:cubicBezTo>
                    <a:pt x="842" y="68"/>
                    <a:pt x="849" y="65"/>
                    <a:pt x="855" y="59"/>
                  </a:cubicBezTo>
                  <a:cubicBezTo>
                    <a:pt x="861" y="52"/>
                    <a:pt x="864" y="44"/>
                    <a:pt x="864" y="33"/>
                  </a:cubicBezTo>
                  <a:cubicBezTo>
                    <a:pt x="864" y="21"/>
                    <a:pt x="861" y="13"/>
                    <a:pt x="856" y="7"/>
                  </a:cubicBezTo>
                  <a:moveTo>
                    <a:pt x="788" y="14"/>
                  </a:moveTo>
                  <a:cubicBezTo>
                    <a:pt x="788" y="9"/>
                    <a:pt x="786" y="5"/>
                    <a:pt x="784" y="3"/>
                  </a:cubicBezTo>
                  <a:cubicBezTo>
                    <a:pt x="782" y="1"/>
                    <a:pt x="779" y="0"/>
                    <a:pt x="776" y="0"/>
                  </a:cubicBezTo>
                  <a:cubicBezTo>
                    <a:pt x="776" y="0"/>
                    <a:pt x="776" y="0"/>
                    <a:pt x="776" y="0"/>
                  </a:cubicBezTo>
                  <a:cubicBezTo>
                    <a:pt x="774" y="0"/>
                    <a:pt x="772" y="0"/>
                    <a:pt x="771" y="1"/>
                  </a:cubicBezTo>
                  <a:cubicBezTo>
                    <a:pt x="771" y="7"/>
                    <a:pt x="771" y="7"/>
                    <a:pt x="771" y="7"/>
                  </a:cubicBezTo>
                  <a:cubicBezTo>
                    <a:pt x="771" y="7"/>
                    <a:pt x="772" y="7"/>
                    <a:pt x="772" y="7"/>
                  </a:cubicBezTo>
                  <a:cubicBezTo>
                    <a:pt x="773" y="7"/>
                    <a:pt x="773" y="7"/>
                    <a:pt x="773" y="7"/>
                  </a:cubicBezTo>
                  <a:cubicBezTo>
                    <a:pt x="777" y="7"/>
                    <a:pt x="779" y="9"/>
                    <a:pt x="779" y="15"/>
                  </a:cubicBezTo>
                  <a:cubicBezTo>
                    <a:pt x="779" y="37"/>
                    <a:pt x="779" y="37"/>
                    <a:pt x="779" y="37"/>
                  </a:cubicBezTo>
                  <a:cubicBezTo>
                    <a:pt x="788" y="37"/>
                    <a:pt x="788" y="37"/>
                    <a:pt x="788" y="37"/>
                  </a:cubicBezTo>
                  <a:lnTo>
                    <a:pt x="788" y="14"/>
                  </a:lnTo>
                  <a:close/>
                  <a:moveTo>
                    <a:pt x="756" y="8"/>
                  </a:moveTo>
                  <a:cubicBezTo>
                    <a:pt x="752" y="3"/>
                    <a:pt x="748" y="0"/>
                    <a:pt x="742" y="0"/>
                  </a:cubicBezTo>
                  <a:cubicBezTo>
                    <a:pt x="736" y="0"/>
                    <a:pt x="731" y="2"/>
                    <a:pt x="729" y="8"/>
                  </a:cubicBezTo>
                  <a:cubicBezTo>
                    <a:pt x="729" y="16"/>
                    <a:pt x="729" y="16"/>
                    <a:pt x="729" y="16"/>
                  </a:cubicBezTo>
                  <a:cubicBezTo>
                    <a:pt x="730" y="16"/>
                    <a:pt x="730" y="16"/>
                    <a:pt x="730" y="16"/>
                  </a:cubicBezTo>
                  <a:cubicBezTo>
                    <a:pt x="733" y="10"/>
                    <a:pt x="737" y="7"/>
                    <a:pt x="741" y="7"/>
                  </a:cubicBezTo>
                  <a:cubicBezTo>
                    <a:pt x="749" y="7"/>
                    <a:pt x="752" y="15"/>
                    <a:pt x="752" y="32"/>
                  </a:cubicBezTo>
                  <a:cubicBezTo>
                    <a:pt x="752" y="41"/>
                    <a:pt x="750" y="49"/>
                    <a:pt x="747" y="54"/>
                  </a:cubicBezTo>
                  <a:cubicBezTo>
                    <a:pt x="743" y="58"/>
                    <a:pt x="739" y="61"/>
                    <a:pt x="733" y="61"/>
                  </a:cubicBezTo>
                  <a:cubicBezTo>
                    <a:pt x="721" y="61"/>
                    <a:pt x="715" y="52"/>
                    <a:pt x="715" y="36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06" y="0"/>
                    <a:pt x="706" y="0"/>
                    <a:pt x="706" y="0"/>
                  </a:cubicBezTo>
                  <a:cubicBezTo>
                    <a:pt x="706" y="35"/>
                    <a:pt x="706" y="35"/>
                    <a:pt x="706" y="35"/>
                  </a:cubicBezTo>
                  <a:cubicBezTo>
                    <a:pt x="706" y="57"/>
                    <a:pt x="715" y="67"/>
                    <a:pt x="733" y="67"/>
                  </a:cubicBezTo>
                  <a:cubicBezTo>
                    <a:pt x="741" y="67"/>
                    <a:pt x="747" y="64"/>
                    <a:pt x="753" y="58"/>
                  </a:cubicBezTo>
                  <a:cubicBezTo>
                    <a:pt x="758" y="51"/>
                    <a:pt x="761" y="42"/>
                    <a:pt x="761" y="31"/>
                  </a:cubicBezTo>
                  <a:cubicBezTo>
                    <a:pt x="761" y="21"/>
                    <a:pt x="759" y="13"/>
                    <a:pt x="756" y="8"/>
                  </a:cubicBezTo>
                  <a:moveTo>
                    <a:pt x="689" y="29"/>
                  </a:moveTo>
                  <a:cubicBezTo>
                    <a:pt x="689" y="17"/>
                    <a:pt x="686" y="10"/>
                    <a:pt x="679" y="5"/>
                  </a:cubicBezTo>
                  <a:cubicBezTo>
                    <a:pt x="674" y="1"/>
                    <a:pt x="667" y="0"/>
                    <a:pt x="656" y="0"/>
                  </a:cubicBezTo>
                  <a:cubicBezTo>
                    <a:pt x="647" y="0"/>
                    <a:pt x="638" y="0"/>
                    <a:pt x="631" y="2"/>
                  </a:cubicBezTo>
                  <a:cubicBezTo>
                    <a:pt x="631" y="9"/>
                    <a:pt x="631" y="9"/>
                    <a:pt x="631" y="9"/>
                  </a:cubicBezTo>
                  <a:cubicBezTo>
                    <a:pt x="636" y="8"/>
                    <a:pt x="640" y="7"/>
                    <a:pt x="643" y="7"/>
                  </a:cubicBezTo>
                  <a:cubicBezTo>
                    <a:pt x="641" y="11"/>
                    <a:pt x="640" y="15"/>
                    <a:pt x="640" y="19"/>
                  </a:cubicBezTo>
                  <a:cubicBezTo>
                    <a:pt x="640" y="47"/>
                    <a:pt x="640" y="47"/>
                    <a:pt x="640" y="47"/>
                  </a:cubicBezTo>
                  <a:cubicBezTo>
                    <a:pt x="640" y="56"/>
                    <a:pt x="637" y="60"/>
                    <a:pt x="630" y="60"/>
                  </a:cubicBezTo>
                  <a:cubicBezTo>
                    <a:pt x="629" y="60"/>
                    <a:pt x="628" y="60"/>
                    <a:pt x="627" y="59"/>
                  </a:cubicBezTo>
                  <a:cubicBezTo>
                    <a:pt x="626" y="60"/>
                    <a:pt x="626" y="60"/>
                    <a:pt x="626" y="60"/>
                  </a:cubicBezTo>
                  <a:cubicBezTo>
                    <a:pt x="626" y="64"/>
                    <a:pt x="626" y="64"/>
                    <a:pt x="626" y="64"/>
                  </a:cubicBezTo>
                  <a:cubicBezTo>
                    <a:pt x="627" y="66"/>
                    <a:pt x="629" y="67"/>
                    <a:pt x="632" y="67"/>
                  </a:cubicBezTo>
                  <a:cubicBezTo>
                    <a:pt x="637" y="67"/>
                    <a:pt x="640" y="65"/>
                    <a:pt x="643" y="62"/>
                  </a:cubicBezTo>
                  <a:cubicBezTo>
                    <a:pt x="647" y="58"/>
                    <a:pt x="648" y="53"/>
                    <a:pt x="648" y="46"/>
                  </a:cubicBezTo>
                  <a:cubicBezTo>
                    <a:pt x="648" y="9"/>
                    <a:pt x="648" y="9"/>
                    <a:pt x="648" y="9"/>
                  </a:cubicBezTo>
                  <a:cubicBezTo>
                    <a:pt x="648" y="8"/>
                    <a:pt x="649" y="7"/>
                    <a:pt x="650" y="7"/>
                  </a:cubicBezTo>
                  <a:cubicBezTo>
                    <a:pt x="652" y="6"/>
                    <a:pt x="654" y="6"/>
                    <a:pt x="655" y="6"/>
                  </a:cubicBezTo>
                  <a:cubicBezTo>
                    <a:pt x="664" y="6"/>
                    <a:pt x="670" y="8"/>
                    <a:pt x="674" y="10"/>
                  </a:cubicBezTo>
                  <a:cubicBezTo>
                    <a:pt x="678" y="14"/>
                    <a:pt x="681" y="20"/>
                    <a:pt x="681" y="28"/>
                  </a:cubicBezTo>
                  <a:cubicBezTo>
                    <a:pt x="681" y="66"/>
                    <a:pt x="681" y="66"/>
                    <a:pt x="681" y="66"/>
                  </a:cubicBezTo>
                  <a:cubicBezTo>
                    <a:pt x="689" y="66"/>
                    <a:pt x="689" y="66"/>
                    <a:pt x="689" y="66"/>
                  </a:cubicBezTo>
                  <a:lnTo>
                    <a:pt x="689" y="29"/>
                  </a:lnTo>
                  <a:close/>
                  <a:moveTo>
                    <a:pt x="589" y="59"/>
                  </a:moveTo>
                  <a:cubicBezTo>
                    <a:pt x="584" y="59"/>
                    <a:pt x="584" y="59"/>
                    <a:pt x="584" y="59"/>
                  </a:cubicBezTo>
                  <a:cubicBezTo>
                    <a:pt x="582" y="59"/>
                    <a:pt x="581" y="57"/>
                    <a:pt x="581" y="53"/>
                  </a:cubicBezTo>
                  <a:cubicBezTo>
                    <a:pt x="581" y="28"/>
                    <a:pt x="581" y="28"/>
                    <a:pt x="581" y="28"/>
                  </a:cubicBezTo>
                  <a:cubicBezTo>
                    <a:pt x="581" y="19"/>
                    <a:pt x="578" y="11"/>
                    <a:pt x="572" y="6"/>
                  </a:cubicBezTo>
                  <a:cubicBezTo>
                    <a:pt x="567" y="2"/>
                    <a:pt x="561" y="0"/>
                    <a:pt x="553" y="0"/>
                  </a:cubicBezTo>
                  <a:cubicBezTo>
                    <a:pt x="548" y="0"/>
                    <a:pt x="543" y="0"/>
                    <a:pt x="539" y="2"/>
                  </a:cubicBezTo>
                  <a:cubicBezTo>
                    <a:pt x="539" y="9"/>
                    <a:pt x="539" y="9"/>
                    <a:pt x="539" y="9"/>
                  </a:cubicBezTo>
                  <a:cubicBezTo>
                    <a:pt x="540" y="9"/>
                    <a:pt x="540" y="9"/>
                    <a:pt x="540" y="9"/>
                  </a:cubicBezTo>
                  <a:cubicBezTo>
                    <a:pt x="543" y="8"/>
                    <a:pt x="547" y="7"/>
                    <a:pt x="551" y="7"/>
                  </a:cubicBezTo>
                  <a:cubicBezTo>
                    <a:pt x="566" y="7"/>
                    <a:pt x="573" y="15"/>
                    <a:pt x="573" y="31"/>
                  </a:cubicBezTo>
                  <a:cubicBezTo>
                    <a:pt x="573" y="53"/>
                    <a:pt x="573" y="53"/>
                    <a:pt x="573" y="53"/>
                  </a:cubicBezTo>
                  <a:cubicBezTo>
                    <a:pt x="573" y="56"/>
                    <a:pt x="573" y="58"/>
                    <a:pt x="574" y="59"/>
                  </a:cubicBezTo>
                  <a:cubicBezTo>
                    <a:pt x="537" y="59"/>
                    <a:pt x="537" y="59"/>
                    <a:pt x="537" y="59"/>
                  </a:cubicBezTo>
                  <a:cubicBezTo>
                    <a:pt x="537" y="66"/>
                    <a:pt x="537" y="66"/>
                    <a:pt x="537" y="66"/>
                  </a:cubicBezTo>
                  <a:cubicBezTo>
                    <a:pt x="589" y="66"/>
                    <a:pt x="589" y="66"/>
                    <a:pt x="589" y="66"/>
                  </a:cubicBezTo>
                  <a:lnTo>
                    <a:pt x="589" y="59"/>
                  </a:lnTo>
                  <a:close/>
                  <a:moveTo>
                    <a:pt x="522" y="14"/>
                  </a:moveTo>
                  <a:cubicBezTo>
                    <a:pt x="522" y="9"/>
                    <a:pt x="520" y="5"/>
                    <a:pt x="518" y="3"/>
                  </a:cubicBezTo>
                  <a:cubicBezTo>
                    <a:pt x="516" y="1"/>
                    <a:pt x="513" y="0"/>
                    <a:pt x="510" y="0"/>
                  </a:cubicBezTo>
                  <a:cubicBezTo>
                    <a:pt x="510" y="0"/>
                    <a:pt x="510" y="0"/>
                    <a:pt x="510" y="0"/>
                  </a:cubicBezTo>
                  <a:cubicBezTo>
                    <a:pt x="507" y="0"/>
                    <a:pt x="506" y="0"/>
                    <a:pt x="505" y="1"/>
                  </a:cubicBezTo>
                  <a:cubicBezTo>
                    <a:pt x="505" y="7"/>
                    <a:pt x="505" y="7"/>
                    <a:pt x="505" y="7"/>
                  </a:cubicBezTo>
                  <a:cubicBezTo>
                    <a:pt x="505" y="7"/>
                    <a:pt x="505" y="7"/>
                    <a:pt x="506" y="7"/>
                  </a:cubicBezTo>
                  <a:cubicBezTo>
                    <a:pt x="507" y="7"/>
                    <a:pt x="507" y="7"/>
                    <a:pt x="507" y="7"/>
                  </a:cubicBezTo>
                  <a:cubicBezTo>
                    <a:pt x="511" y="7"/>
                    <a:pt x="513" y="9"/>
                    <a:pt x="513" y="15"/>
                  </a:cubicBezTo>
                  <a:cubicBezTo>
                    <a:pt x="513" y="89"/>
                    <a:pt x="513" y="89"/>
                    <a:pt x="513" y="89"/>
                  </a:cubicBezTo>
                  <a:cubicBezTo>
                    <a:pt x="522" y="89"/>
                    <a:pt x="522" y="89"/>
                    <a:pt x="522" y="89"/>
                  </a:cubicBezTo>
                  <a:lnTo>
                    <a:pt x="522" y="14"/>
                  </a:lnTo>
                  <a:close/>
                  <a:moveTo>
                    <a:pt x="495" y="30"/>
                  </a:moveTo>
                  <a:cubicBezTo>
                    <a:pt x="464" y="30"/>
                    <a:pt x="464" y="30"/>
                    <a:pt x="464" y="30"/>
                  </a:cubicBezTo>
                  <a:cubicBezTo>
                    <a:pt x="464" y="37"/>
                    <a:pt x="464" y="37"/>
                    <a:pt x="464" y="37"/>
                  </a:cubicBezTo>
                  <a:cubicBezTo>
                    <a:pt x="495" y="37"/>
                    <a:pt x="495" y="37"/>
                    <a:pt x="495" y="37"/>
                  </a:cubicBezTo>
                  <a:lnTo>
                    <a:pt x="495" y="30"/>
                  </a:lnTo>
                  <a:close/>
                  <a:moveTo>
                    <a:pt x="449" y="42"/>
                  </a:moveTo>
                  <a:cubicBezTo>
                    <a:pt x="449" y="24"/>
                    <a:pt x="449" y="24"/>
                    <a:pt x="449" y="24"/>
                  </a:cubicBezTo>
                  <a:cubicBezTo>
                    <a:pt x="449" y="16"/>
                    <a:pt x="447" y="10"/>
                    <a:pt x="443" y="6"/>
                  </a:cubicBezTo>
                  <a:cubicBezTo>
                    <a:pt x="439" y="2"/>
                    <a:pt x="434" y="0"/>
                    <a:pt x="428" y="0"/>
                  </a:cubicBezTo>
                  <a:cubicBezTo>
                    <a:pt x="426" y="0"/>
                    <a:pt x="423" y="0"/>
                    <a:pt x="421" y="0"/>
                  </a:cubicBezTo>
                  <a:cubicBezTo>
                    <a:pt x="421" y="8"/>
                    <a:pt x="421" y="8"/>
                    <a:pt x="421" y="8"/>
                  </a:cubicBezTo>
                  <a:cubicBezTo>
                    <a:pt x="422" y="8"/>
                    <a:pt x="422" y="8"/>
                    <a:pt x="422" y="8"/>
                  </a:cubicBezTo>
                  <a:cubicBezTo>
                    <a:pt x="423" y="7"/>
                    <a:pt x="425" y="7"/>
                    <a:pt x="427" y="7"/>
                  </a:cubicBezTo>
                  <a:cubicBezTo>
                    <a:pt x="431" y="7"/>
                    <a:pt x="435" y="8"/>
                    <a:pt x="437" y="12"/>
                  </a:cubicBezTo>
                  <a:cubicBezTo>
                    <a:pt x="439" y="15"/>
                    <a:pt x="441" y="19"/>
                    <a:pt x="441" y="25"/>
                  </a:cubicBezTo>
                  <a:cubicBezTo>
                    <a:pt x="441" y="26"/>
                    <a:pt x="441" y="26"/>
                    <a:pt x="441" y="26"/>
                  </a:cubicBezTo>
                  <a:cubicBezTo>
                    <a:pt x="441" y="33"/>
                    <a:pt x="440" y="40"/>
                    <a:pt x="438" y="45"/>
                  </a:cubicBezTo>
                  <a:cubicBezTo>
                    <a:pt x="436" y="50"/>
                    <a:pt x="433" y="54"/>
                    <a:pt x="430" y="56"/>
                  </a:cubicBezTo>
                  <a:cubicBezTo>
                    <a:pt x="427" y="58"/>
                    <a:pt x="425" y="59"/>
                    <a:pt x="423" y="59"/>
                  </a:cubicBezTo>
                  <a:cubicBezTo>
                    <a:pt x="421" y="59"/>
                    <a:pt x="419" y="59"/>
                    <a:pt x="417" y="58"/>
                  </a:cubicBezTo>
                  <a:cubicBezTo>
                    <a:pt x="416" y="58"/>
                    <a:pt x="416" y="58"/>
                    <a:pt x="416" y="58"/>
                  </a:cubicBezTo>
                  <a:cubicBezTo>
                    <a:pt x="416" y="65"/>
                    <a:pt x="416" y="65"/>
                    <a:pt x="416" y="65"/>
                  </a:cubicBezTo>
                  <a:cubicBezTo>
                    <a:pt x="418" y="67"/>
                    <a:pt x="420" y="67"/>
                    <a:pt x="422" y="67"/>
                  </a:cubicBezTo>
                  <a:cubicBezTo>
                    <a:pt x="430" y="67"/>
                    <a:pt x="436" y="61"/>
                    <a:pt x="440" y="49"/>
                  </a:cubicBezTo>
                  <a:cubicBezTo>
                    <a:pt x="440" y="48"/>
                    <a:pt x="440" y="48"/>
                    <a:pt x="441" y="48"/>
                  </a:cubicBezTo>
                  <a:cubicBezTo>
                    <a:pt x="441" y="48"/>
                    <a:pt x="442" y="48"/>
                    <a:pt x="442" y="49"/>
                  </a:cubicBezTo>
                  <a:cubicBezTo>
                    <a:pt x="442" y="56"/>
                    <a:pt x="443" y="62"/>
                    <a:pt x="444" y="66"/>
                  </a:cubicBezTo>
                  <a:cubicBezTo>
                    <a:pt x="451" y="66"/>
                    <a:pt x="451" y="66"/>
                    <a:pt x="451" y="66"/>
                  </a:cubicBezTo>
                  <a:cubicBezTo>
                    <a:pt x="452" y="65"/>
                    <a:pt x="452" y="65"/>
                    <a:pt x="452" y="65"/>
                  </a:cubicBezTo>
                  <a:cubicBezTo>
                    <a:pt x="450" y="58"/>
                    <a:pt x="449" y="50"/>
                    <a:pt x="449" y="42"/>
                  </a:cubicBezTo>
                  <a:moveTo>
                    <a:pt x="403" y="14"/>
                  </a:moveTo>
                  <a:cubicBezTo>
                    <a:pt x="403" y="9"/>
                    <a:pt x="402" y="5"/>
                    <a:pt x="399" y="3"/>
                  </a:cubicBezTo>
                  <a:cubicBezTo>
                    <a:pt x="397" y="1"/>
                    <a:pt x="394" y="0"/>
                    <a:pt x="391" y="0"/>
                  </a:cubicBezTo>
                  <a:cubicBezTo>
                    <a:pt x="391" y="0"/>
                    <a:pt x="391" y="0"/>
                    <a:pt x="391" y="0"/>
                  </a:cubicBezTo>
                  <a:cubicBezTo>
                    <a:pt x="389" y="0"/>
                    <a:pt x="387" y="0"/>
                    <a:pt x="387" y="1"/>
                  </a:cubicBezTo>
                  <a:cubicBezTo>
                    <a:pt x="387" y="7"/>
                    <a:pt x="387" y="7"/>
                    <a:pt x="387" y="7"/>
                  </a:cubicBezTo>
                  <a:cubicBezTo>
                    <a:pt x="387" y="7"/>
                    <a:pt x="387" y="7"/>
                    <a:pt x="387" y="7"/>
                  </a:cubicBezTo>
                  <a:cubicBezTo>
                    <a:pt x="388" y="7"/>
                    <a:pt x="388" y="7"/>
                    <a:pt x="388" y="7"/>
                  </a:cubicBezTo>
                  <a:cubicBezTo>
                    <a:pt x="393" y="7"/>
                    <a:pt x="395" y="9"/>
                    <a:pt x="395" y="15"/>
                  </a:cubicBezTo>
                  <a:cubicBezTo>
                    <a:pt x="395" y="66"/>
                    <a:pt x="395" y="66"/>
                    <a:pt x="395" y="66"/>
                  </a:cubicBezTo>
                  <a:cubicBezTo>
                    <a:pt x="403" y="66"/>
                    <a:pt x="403" y="66"/>
                    <a:pt x="403" y="66"/>
                  </a:cubicBezTo>
                  <a:lnTo>
                    <a:pt x="403" y="14"/>
                  </a:lnTo>
                  <a:close/>
                  <a:moveTo>
                    <a:pt x="373" y="28"/>
                  </a:moveTo>
                  <a:cubicBezTo>
                    <a:pt x="373" y="18"/>
                    <a:pt x="370" y="11"/>
                    <a:pt x="364" y="6"/>
                  </a:cubicBezTo>
                  <a:cubicBezTo>
                    <a:pt x="359" y="2"/>
                    <a:pt x="352" y="0"/>
                    <a:pt x="344" y="0"/>
                  </a:cubicBezTo>
                  <a:cubicBezTo>
                    <a:pt x="338" y="0"/>
                    <a:pt x="334" y="0"/>
                    <a:pt x="330" y="1"/>
                  </a:cubicBezTo>
                  <a:cubicBezTo>
                    <a:pt x="330" y="9"/>
                    <a:pt x="330" y="9"/>
                    <a:pt x="330" y="9"/>
                  </a:cubicBezTo>
                  <a:cubicBezTo>
                    <a:pt x="331" y="9"/>
                    <a:pt x="331" y="9"/>
                    <a:pt x="331" y="9"/>
                  </a:cubicBezTo>
                  <a:cubicBezTo>
                    <a:pt x="334" y="8"/>
                    <a:pt x="337" y="7"/>
                    <a:pt x="342" y="7"/>
                  </a:cubicBezTo>
                  <a:cubicBezTo>
                    <a:pt x="357" y="7"/>
                    <a:pt x="365" y="15"/>
                    <a:pt x="365" y="30"/>
                  </a:cubicBezTo>
                  <a:cubicBezTo>
                    <a:pt x="365" y="66"/>
                    <a:pt x="365" y="66"/>
                    <a:pt x="365" y="66"/>
                  </a:cubicBezTo>
                  <a:cubicBezTo>
                    <a:pt x="373" y="66"/>
                    <a:pt x="373" y="66"/>
                    <a:pt x="373" y="66"/>
                  </a:cubicBezTo>
                  <a:lnTo>
                    <a:pt x="373" y="28"/>
                  </a:lnTo>
                  <a:close/>
                  <a:moveTo>
                    <a:pt x="317" y="14"/>
                  </a:moveTo>
                  <a:cubicBezTo>
                    <a:pt x="317" y="9"/>
                    <a:pt x="316" y="5"/>
                    <a:pt x="313" y="3"/>
                  </a:cubicBezTo>
                  <a:cubicBezTo>
                    <a:pt x="311" y="1"/>
                    <a:pt x="308" y="0"/>
                    <a:pt x="305" y="0"/>
                  </a:cubicBezTo>
                  <a:cubicBezTo>
                    <a:pt x="305" y="0"/>
                    <a:pt x="305" y="0"/>
                    <a:pt x="305" y="0"/>
                  </a:cubicBezTo>
                  <a:cubicBezTo>
                    <a:pt x="303" y="0"/>
                    <a:pt x="301" y="0"/>
                    <a:pt x="300" y="1"/>
                  </a:cubicBezTo>
                  <a:cubicBezTo>
                    <a:pt x="300" y="7"/>
                    <a:pt x="300" y="7"/>
                    <a:pt x="300" y="7"/>
                  </a:cubicBezTo>
                  <a:cubicBezTo>
                    <a:pt x="301" y="7"/>
                    <a:pt x="301" y="7"/>
                    <a:pt x="301" y="7"/>
                  </a:cubicBezTo>
                  <a:cubicBezTo>
                    <a:pt x="302" y="7"/>
                    <a:pt x="302" y="7"/>
                    <a:pt x="302" y="7"/>
                  </a:cubicBezTo>
                  <a:cubicBezTo>
                    <a:pt x="306" y="7"/>
                    <a:pt x="309" y="9"/>
                    <a:pt x="309" y="15"/>
                  </a:cubicBezTo>
                  <a:cubicBezTo>
                    <a:pt x="309" y="37"/>
                    <a:pt x="309" y="37"/>
                    <a:pt x="309" y="37"/>
                  </a:cubicBezTo>
                  <a:cubicBezTo>
                    <a:pt x="317" y="37"/>
                    <a:pt x="317" y="37"/>
                    <a:pt x="317" y="37"/>
                  </a:cubicBezTo>
                  <a:lnTo>
                    <a:pt x="317" y="14"/>
                  </a:lnTo>
                  <a:close/>
                  <a:moveTo>
                    <a:pt x="287" y="14"/>
                  </a:moveTo>
                  <a:cubicBezTo>
                    <a:pt x="287" y="9"/>
                    <a:pt x="286" y="5"/>
                    <a:pt x="283" y="3"/>
                  </a:cubicBezTo>
                  <a:cubicBezTo>
                    <a:pt x="281" y="1"/>
                    <a:pt x="278" y="0"/>
                    <a:pt x="275" y="0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73" y="0"/>
                    <a:pt x="271" y="0"/>
                    <a:pt x="270" y="1"/>
                  </a:cubicBezTo>
                  <a:cubicBezTo>
                    <a:pt x="270" y="7"/>
                    <a:pt x="270" y="7"/>
                    <a:pt x="270" y="7"/>
                  </a:cubicBezTo>
                  <a:cubicBezTo>
                    <a:pt x="271" y="7"/>
                    <a:pt x="271" y="7"/>
                    <a:pt x="271" y="7"/>
                  </a:cubicBezTo>
                  <a:cubicBezTo>
                    <a:pt x="272" y="7"/>
                    <a:pt x="272" y="7"/>
                    <a:pt x="272" y="7"/>
                  </a:cubicBezTo>
                  <a:cubicBezTo>
                    <a:pt x="276" y="7"/>
                    <a:pt x="279" y="9"/>
                    <a:pt x="279" y="15"/>
                  </a:cubicBezTo>
                  <a:cubicBezTo>
                    <a:pt x="279" y="66"/>
                    <a:pt x="279" y="66"/>
                    <a:pt x="279" y="66"/>
                  </a:cubicBezTo>
                  <a:cubicBezTo>
                    <a:pt x="287" y="66"/>
                    <a:pt x="287" y="66"/>
                    <a:pt x="287" y="66"/>
                  </a:cubicBezTo>
                  <a:lnTo>
                    <a:pt x="287" y="14"/>
                  </a:lnTo>
                  <a:close/>
                  <a:moveTo>
                    <a:pt x="256" y="14"/>
                  </a:moveTo>
                  <a:cubicBezTo>
                    <a:pt x="256" y="9"/>
                    <a:pt x="255" y="5"/>
                    <a:pt x="253" y="3"/>
                  </a:cubicBezTo>
                  <a:cubicBezTo>
                    <a:pt x="251" y="1"/>
                    <a:pt x="248" y="0"/>
                    <a:pt x="245" y="0"/>
                  </a:cubicBezTo>
                  <a:cubicBezTo>
                    <a:pt x="244" y="0"/>
                    <a:pt x="244" y="0"/>
                    <a:pt x="244" y="0"/>
                  </a:cubicBezTo>
                  <a:cubicBezTo>
                    <a:pt x="242" y="0"/>
                    <a:pt x="241" y="0"/>
                    <a:pt x="240" y="1"/>
                  </a:cubicBezTo>
                  <a:cubicBezTo>
                    <a:pt x="240" y="7"/>
                    <a:pt x="240" y="7"/>
                    <a:pt x="240" y="7"/>
                  </a:cubicBezTo>
                  <a:cubicBezTo>
                    <a:pt x="240" y="7"/>
                    <a:pt x="240" y="7"/>
                    <a:pt x="241" y="7"/>
                  </a:cubicBezTo>
                  <a:cubicBezTo>
                    <a:pt x="242" y="7"/>
                    <a:pt x="242" y="7"/>
                    <a:pt x="242" y="7"/>
                  </a:cubicBezTo>
                  <a:cubicBezTo>
                    <a:pt x="246" y="7"/>
                    <a:pt x="248" y="9"/>
                    <a:pt x="248" y="15"/>
                  </a:cubicBezTo>
                  <a:cubicBezTo>
                    <a:pt x="248" y="89"/>
                    <a:pt x="248" y="89"/>
                    <a:pt x="248" y="89"/>
                  </a:cubicBezTo>
                  <a:cubicBezTo>
                    <a:pt x="256" y="89"/>
                    <a:pt x="256" y="89"/>
                    <a:pt x="256" y="89"/>
                  </a:cubicBezTo>
                  <a:lnTo>
                    <a:pt x="256" y="14"/>
                  </a:lnTo>
                  <a:close/>
                  <a:moveTo>
                    <a:pt x="202" y="59"/>
                  </a:moveTo>
                  <a:cubicBezTo>
                    <a:pt x="198" y="59"/>
                    <a:pt x="198" y="59"/>
                    <a:pt x="198" y="59"/>
                  </a:cubicBezTo>
                  <a:cubicBezTo>
                    <a:pt x="195" y="59"/>
                    <a:pt x="194" y="57"/>
                    <a:pt x="194" y="53"/>
                  </a:cubicBezTo>
                  <a:cubicBezTo>
                    <a:pt x="194" y="28"/>
                    <a:pt x="194" y="28"/>
                    <a:pt x="194" y="28"/>
                  </a:cubicBezTo>
                  <a:cubicBezTo>
                    <a:pt x="194" y="19"/>
                    <a:pt x="191" y="11"/>
                    <a:pt x="185" y="6"/>
                  </a:cubicBezTo>
                  <a:cubicBezTo>
                    <a:pt x="180" y="2"/>
                    <a:pt x="174" y="0"/>
                    <a:pt x="166" y="0"/>
                  </a:cubicBezTo>
                  <a:cubicBezTo>
                    <a:pt x="161" y="0"/>
                    <a:pt x="156" y="0"/>
                    <a:pt x="152" y="2"/>
                  </a:cubicBezTo>
                  <a:cubicBezTo>
                    <a:pt x="152" y="9"/>
                    <a:pt x="152" y="9"/>
                    <a:pt x="152" y="9"/>
                  </a:cubicBezTo>
                  <a:cubicBezTo>
                    <a:pt x="153" y="9"/>
                    <a:pt x="153" y="9"/>
                    <a:pt x="153" y="9"/>
                  </a:cubicBezTo>
                  <a:cubicBezTo>
                    <a:pt x="156" y="8"/>
                    <a:pt x="160" y="7"/>
                    <a:pt x="165" y="7"/>
                  </a:cubicBezTo>
                  <a:cubicBezTo>
                    <a:pt x="179" y="7"/>
                    <a:pt x="186" y="15"/>
                    <a:pt x="186" y="31"/>
                  </a:cubicBezTo>
                  <a:cubicBezTo>
                    <a:pt x="186" y="53"/>
                    <a:pt x="186" y="53"/>
                    <a:pt x="186" y="53"/>
                  </a:cubicBezTo>
                  <a:cubicBezTo>
                    <a:pt x="186" y="56"/>
                    <a:pt x="186" y="58"/>
                    <a:pt x="187" y="59"/>
                  </a:cubicBezTo>
                  <a:cubicBezTo>
                    <a:pt x="150" y="59"/>
                    <a:pt x="150" y="59"/>
                    <a:pt x="150" y="59"/>
                  </a:cubicBezTo>
                  <a:cubicBezTo>
                    <a:pt x="150" y="66"/>
                    <a:pt x="150" y="66"/>
                    <a:pt x="150" y="66"/>
                  </a:cubicBezTo>
                  <a:cubicBezTo>
                    <a:pt x="202" y="66"/>
                    <a:pt x="202" y="66"/>
                    <a:pt x="202" y="66"/>
                  </a:cubicBezTo>
                  <a:lnTo>
                    <a:pt x="202" y="59"/>
                  </a:lnTo>
                  <a:close/>
                  <a:moveTo>
                    <a:pt x="135" y="21"/>
                  </a:moveTo>
                  <a:cubicBezTo>
                    <a:pt x="135" y="14"/>
                    <a:pt x="133" y="8"/>
                    <a:pt x="129" y="5"/>
                  </a:cubicBezTo>
                  <a:cubicBezTo>
                    <a:pt x="126" y="1"/>
                    <a:pt x="122" y="0"/>
                    <a:pt x="116" y="0"/>
                  </a:cubicBezTo>
                  <a:cubicBezTo>
                    <a:pt x="113" y="0"/>
                    <a:pt x="111" y="0"/>
                    <a:pt x="110" y="1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2" y="7"/>
                    <a:pt x="114" y="7"/>
                    <a:pt x="115" y="7"/>
                  </a:cubicBezTo>
                  <a:cubicBezTo>
                    <a:pt x="123" y="7"/>
                    <a:pt x="127" y="12"/>
                    <a:pt x="127" y="22"/>
                  </a:cubicBezTo>
                  <a:cubicBezTo>
                    <a:pt x="127" y="59"/>
                    <a:pt x="127" y="59"/>
                    <a:pt x="127" y="59"/>
                  </a:cubicBezTo>
                  <a:cubicBezTo>
                    <a:pt x="109" y="59"/>
                    <a:pt x="109" y="59"/>
                    <a:pt x="109" y="59"/>
                  </a:cubicBezTo>
                  <a:cubicBezTo>
                    <a:pt x="109" y="66"/>
                    <a:pt x="109" y="66"/>
                    <a:pt x="109" y="66"/>
                  </a:cubicBezTo>
                  <a:cubicBezTo>
                    <a:pt x="135" y="66"/>
                    <a:pt x="135" y="66"/>
                    <a:pt x="135" y="66"/>
                  </a:cubicBezTo>
                  <a:lnTo>
                    <a:pt x="135" y="21"/>
                  </a:lnTo>
                  <a:close/>
                  <a:moveTo>
                    <a:pt x="92" y="42"/>
                  </a:moveTo>
                  <a:cubicBezTo>
                    <a:pt x="92" y="24"/>
                    <a:pt x="92" y="24"/>
                    <a:pt x="92" y="24"/>
                  </a:cubicBezTo>
                  <a:cubicBezTo>
                    <a:pt x="92" y="16"/>
                    <a:pt x="90" y="10"/>
                    <a:pt x="86" y="6"/>
                  </a:cubicBezTo>
                  <a:cubicBezTo>
                    <a:pt x="82" y="2"/>
                    <a:pt x="78" y="0"/>
                    <a:pt x="71" y="0"/>
                  </a:cubicBezTo>
                  <a:cubicBezTo>
                    <a:pt x="69" y="0"/>
                    <a:pt x="67" y="0"/>
                    <a:pt x="65" y="0"/>
                  </a:cubicBezTo>
                  <a:cubicBezTo>
                    <a:pt x="65" y="8"/>
                    <a:pt x="65" y="8"/>
                    <a:pt x="65" y="8"/>
                  </a:cubicBezTo>
                  <a:cubicBezTo>
                    <a:pt x="66" y="8"/>
                    <a:pt x="66" y="8"/>
                    <a:pt x="66" y="8"/>
                  </a:cubicBezTo>
                  <a:cubicBezTo>
                    <a:pt x="67" y="7"/>
                    <a:pt x="68" y="7"/>
                    <a:pt x="70" y="7"/>
                  </a:cubicBezTo>
                  <a:cubicBezTo>
                    <a:pt x="75" y="7"/>
                    <a:pt x="78" y="8"/>
                    <a:pt x="80" y="12"/>
                  </a:cubicBezTo>
                  <a:cubicBezTo>
                    <a:pt x="83" y="15"/>
                    <a:pt x="84" y="19"/>
                    <a:pt x="84" y="25"/>
                  </a:cubicBezTo>
                  <a:cubicBezTo>
                    <a:pt x="84" y="26"/>
                    <a:pt x="84" y="26"/>
                    <a:pt x="84" y="26"/>
                  </a:cubicBezTo>
                  <a:cubicBezTo>
                    <a:pt x="84" y="33"/>
                    <a:pt x="83" y="40"/>
                    <a:pt x="81" y="45"/>
                  </a:cubicBezTo>
                  <a:cubicBezTo>
                    <a:pt x="79" y="50"/>
                    <a:pt x="76" y="54"/>
                    <a:pt x="73" y="56"/>
                  </a:cubicBezTo>
                  <a:cubicBezTo>
                    <a:pt x="71" y="58"/>
                    <a:pt x="68" y="59"/>
                    <a:pt x="66" y="59"/>
                  </a:cubicBezTo>
                  <a:cubicBezTo>
                    <a:pt x="64" y="59"/>
                    <a:pt x="62" y="59"/>
                    <a:pt x="60" y="58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60" y="65"/>
                    <a:pt x="60" y="65"/>
                    <a:pt x="60" y="65"/>
                  </a:cubicBezTo>
                  <a:cubicBezTo>
                    <a:pt x="61" y="67"/>
                    <a:pt x="63" y="67"/>
                    <a:pt x="65" y="67"/>
                  </a:cubicBezTo>
                  <a:cubicBezTo>
                    <a:pt x="73" y="67"/>
                    <a:pt x="79" y="61"/>
                    <a:pt x="83" y="49"/>
                  </a:cubicBezTo>
                  <a:cubicBezTo>
                    <a:pt x="83" y="48"/>
                    <a:pt x="84" y="48"/>
                    <a:pt x="84" y="48"/>
                  </a:cubicBezTo>
                  <a:cubicBezTo>
                    <a:pt x="85" y="48"/>
                    <a:pt x="85" y="48"/>
                    <a:pt x="85" y="49"/>
                  </a:cubicBezTo>
                  <a:cubicBezTo>
                    <a:pt x="85" y="56"/>
                    <a:pt x="86" y="62"/>
                    <a:pt x="87" y="66"/>
                  </a:cubicBezTo>
                  <a:cubicBezTo>
                    <a:pt x="95" y="66"/>
                    <a:pt x="95" y="66"/>
                    <a:pt x="95" y="66"/>
                  </a:cubicBezTo>
                  <a:cubicBezTo>
                    <a:pt x="95" y="65"/>
                    <a:pt x="95" y="65"/>
                    <a:pt x="95" y="65"/>
                  </a:cubicBezTo>
                  <a:cubicBezTo>
                    <a:pt x="93" y="58"/>
                    <a:pt x="92" y="50"/>
                    <a:pt x="92" y="42"/>
                  </a:cubicBezTo>
                  <a:moveTo>
                    <a:pt x="52" y="59"/>
                  </a:moveTo>
                  <a:cubicBezTo>
                    <a:pt x="48" y="59"/>
                    <a:pt x="48" y="59"/>
                    <a:pt x="48" y="59"/>
                  </a:cubicBezTo>
                  <a:cubicBezTo>
                    <a:pt x="45" y="59"/>
                    <a:pt x="44" y="57"/>
                    <a:pt x="44" y="53"/>
                  </a:cubicBezTo>
                  <a:cubicBezTo>
                    <a:pt x="44" y="28"/>
                    <a:pt x="44" y="28"/>
                    <a:pt x="44" y="28"/>
                  </a:cubicBezTo>
                  <a:cubicBezTo>
                    <a:pt x="44" y="19"/>
                    <a:pt x="41" y="11"/>
                    <a:pt x="35" y="6"/>
                  </a:cubicBezTo>
                  <a:cubicBezTo>
                    <a:pt x="30" y="2"/>
                    <a:pt x="24" y="0"/>
                    <a:pt x="16" y="0"/>
                  </a:cubicBezTo>
                  <a:cubicBezTo>
                    <a:pt x="11" y="0"/>
                    <a:pt x="6" y="0"/>
                    <a:pt x="2" y="2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6" y="8"/>
                    <a:pt x="10" y="7"/>
                    <a:pt x="15" y="7"/>
                  </a:cubicBezTo>
                  <a:cubicBezTo>
                    <a:pt x="29" y="7"/>
                    <a:pt x="36" y="15"/>
                    <a:pt x="36" y="31"/>
                  </a:cubicBezTo>
                  <a:cubicBezTo>
                    <a:pt x="36" y="53"/>
                    <a:pt x="36" y="53"/>
                    <a:pt x="36" y="53"/>
                  </a:cubicBezTo>
                  <a:cubicBezTo>
                    <a:pt x="36" y="56"/>
                    <a:pt x="36" y="58"/>
                    <a:pt x="37" y="5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52" y="66"/>
                    <a:pt x="52" y="66"/>
                    <a:pt x="52" y="66"/>
                  </a:cubicBezTo>
                  <a:lnTo>
                    <a:pt x="52" y="59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8757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2CCC03DB-F540-4E1A-BC4B-A2124079AAD3}"/>
              </a:ext>
            </a:extLst>
          </p:cNvPr>
          <p:cNvSpPr/>
          <p:nvPr userDrawn="1"/>
        </p:nvSpPr>
        <p:spPr>
          <a:xfrm>
            <a:off x="1" y="168568"/>
            <a:ext cx="2457689" cy="5121133"/>
          </a:xfrm>
          <a:custGeom>
            <a:avLst/>
            <a:gdLst>
              <a:gd name="connsiteX0" fmla="*/ 0 w 2457689"/>
              <a:gd name="connsiteY0" fmla="*/ 0 h 5121133"/>
              <a:gd name="connsiteX1" fmla="*/ 2457689 w 2457689"/>
              <a:gd name="connsiteY1" fmla="*/ 1418947 h 5121133"/>
              <a:gd name="connsiteX2" fmla="*/ 2457689 w 2457689"/>
              <a:gd name="connsiteY2" fmla="*/ 5121133 h 5121133"/>
              <a:gd name="connsiteX3" fmla="*/ 0 w 2457689"/>
              <a:gd name="connsiteY3" fmla="*/ 3702186 h 5121133"/>
              <a:gd name="connsiteX4" fmla="*/ 0 w 2457689"/>
              <a:gd name="connsiteY4" fmla="*/ 0 h 5121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7689" h="5121133">
                <a:moveTo>
                  <a:pt x="0" y="0"/>
                </a:moveTo>
                <a:lnTo>
                  <a:pt x="2457689" y="1418947"/>
                </a:lnTo>
                <a:lnTo>
                  <a:pt x="2457689" y="5121133"/>
                </a:lnTo>
                <a:lnTo>
                  <a:pt x="0" y="370218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F69DD9-002C-42F1-B0B1-7629DDD68405}"/>
              </a:ext>
            </a:extLst>
          </p:cNvPr>
          <p:cNvSpPr/>
          <p:nvPr userDrawn="1"/>
        </p:nvSpPr>
        <p:spPr>
          <a:xfrm>
            <a:off x="2573438" y="1568299"/>
            <a:ext cx="9618562" cy="3721402"/>
          </a:xfrm>
          <a:prstGeom prst="rect">
            <a:avLst/>
          </a:prstGeom>
          <a:gradFill>
            <a:gsLst>
              <a:gs pos="86000">
                <a:schemeClr val="accent1"/>
              </a:gs>
              <a:gs pos="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0360" y="2255519"/>
            <a:ext cx="8778240" cy="1300281"/>
          </a:xfrm>
        </p:spPr>
        <p:txBody>
          <a:bodyPr anchor="b">
            <a:normAutofit/>
          </a:bodyPr>
          <a:lstStyle>
            <a:lvl1pPr algn="r" rtl="1">
              <a:defRPr sz="4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360" y="3647876"/>
            <a:ext cx="8778240" cy="741244"/>
          </a:xfrm>
        </p:spPr>
        <p:txBody>
          <a:bodyPr/>
          <a:lstStyle>
            <a:lvl1pPr marL="0" indent="0" algn="r" rtl="1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7EEADF4-D95A-4414-A5B1-FD5941973B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8938" y="603420"/>
            <a:ext cx="2546134" cy="632964"/>
          </a:xfrm>
          <a:prstGeom prst="rect">
            <a:avLst/>
          </a:prstGeom>
        </p:spPr>
      </p:pic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93BCA3D8-6C9B-41BD-AF4C-B413C4996C0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" y="1600049"/>
            <a:ext cx="2457557" cy="5091552"/>
          </a:xfrm>
          <a:custGeom>
            <a:avLst/>
            <a:gdLst>
              <a:gd name="connsiteX0" fmla="*/ 0 w 4959716"/>
              <a:gd name="connsiteY0" fmla="*/ 5017892 h 5017892"/>
              <a:gd name="connsiteX1" fmla="*/ 1239929 w 4959716"/>
              <a:gd name="connsiteY1" fmla="*/ 0 h 5017892"/>
              <a:gd name="connsiteX2" fmla="*/ 4959716 w 4959716"/>
              <a:gd name="connsiteY2" fmla="*/ 0 h 5017892"/>
              <a:gd name="connsiteX3" fmla="*/ 3719787 w 4959716"/>
              <a:gd name="connsiteY3" fmla="*/ 5017892 h 5017892"/>
              <a:gd name="connsiteX4" fmla="*/ 0 w 4959716"/>
              <a:gd name="connsiteY4" fmla="*/ 5017892 h 5017892"/>
              <a:gd name="connsiteX0" fmla="*/ 4671 w 4964387"/>
              <a:gd name="connsiteY0" fmla="*/ 5030592 h 5030592"/>
              <a:gd name="connsiteX1" fmla="*/ 0 w 4964387"/>
              <a:gd name="connsiteY1" fmla="*/ 0 h 5030592"/>
              <a:gd name="connsiteX2" fmla="*/ 4964387 w 4964387"/>
              <a:gd name="connsiteY2" fmla="*/ 12700 h 5030592"/>
              <a:gd name="connsiteX3" fmla="*/ 3724458 w 4964387"/>
              <a:gd name="connsiteY3" fmla="*/ 5030592 h 5030592"/>
              <a:gd name="connsiteX4" fmla="*/ 4671 w 4964387"/>
              <a:gd name="connsiteY4" fmla="*/ 5030592 h 5030592"/>
              <a:gd name="connsiteX0" fmla="*/ 4671 w 4970737"/>
              <a:gd name="connsiteY0" fmla="*/ 5030592 h 5030592"/>
              <a:gd name="connsiteX1" fmla="*/ 0 w 4970737"/>
              <a:gd name="connsiteY1" fmla="*/ 0 h 5030592"/>
              <a:gd name="connsiteX2" fmla="*/ 4970737 w 4970737"/>
              <a:gd name="connsiteY2" fmla="*/ 2908300 h 5030592"/>
              <a:gd name="connsiteX3" fmla="*/ 3724458 w 4970737"/>
              <a:gd name="connsiteY3" fmla="*/ 5030592 h 5030592"/>
              <a:gd name="connsiteX4" fmla="*/ 4671 w 4970737"/>
              <a:gd name="connsiteY4" fmla="*/ 5030592 h 5030592"/>
              <a:gd name="connsiteX0" fmla="*/ 4671 w 4970737"/>
              <a:gd name="connsiteY0" fmla="*/ 5030592 h 5036942"/>
              <a:gd name="connsiteX1" fmla="*/ 0 w 4970737"/>
              <a:gd name="connsiteY1" fmla="*/ 0 h 5036942"/>
              <a:gd name="connsiteX2" fmla="*/ 4970737 w 4970737"/>
              <a:gd name="connsiteY2" fmla="*/ 2908300 h 5036942"/>
              <a:gd name="connsiteX3" fmla="*/ 4969058 w 4970737"/>
              <a:gd name="connsiteY3" fmla="*/ 5036942 h 5036942"/>
              <a:gd name="connsiteX4" fmla="*/ 4671 w 4970737"/>
              <a:gd name="connsiteY4" fmla="*/ 5030592 h 5036942"/>
              <a:gd name="connsiteX0" fmla="*/ 4671 w 4970737"/>
              <a:gd name="connsiteY0" fmla="*/ 5030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4671 w 4970737"/>
              <a:gd name="connsiteY5" fmla="*/ 5030592 h 5036942"/>
              <a:gd name="connsiteX0" fmla="*/ 703171 w 4970737"/>
              <a:gd name="connsiteY0" fmla="*/ 4522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703171 w 4970737"/>
              <a:gd name="connsiteY5" fmla="*/ 4522592 h 5036942"/>
              <a:gd name="connsiteX0" fmla="*/ 2081121 w 4970737"/>
              <a:gd name="connsiteY0" fmla="*/ 503694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195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76279 w 4965895"/>
              <a:gd name="connsiteY0" fmla="*/ 4979792 h 4979792"/>
              <a:gd name="connsiteX1" fmla="*/ 196 w 4965895"/>
              <a:gd name="connsiteY1" fmla="*/ 3792342 h 4979792"/>
              <a:gd name="connsiteX2" fmla="*/ 6588 w 4965895"/>
              <a:gd name="connsiteY2" fmla="*/ 0 h 4979792"/>
              <a:gd name="connsiteX3" fmla="*/ 4965895 w 4965895"/>
              <a:gd name="connsiteY3" fmla="*/ 2844800 h 4979792"/>
              <a:gd name="connsiteX4" fmla="*/ 4964216 w 4965895"/>
              <a:gd name="connsiteY4" fmla="*/ 4979792 h 4979792"/>
              <a:gd name="connsiteX5" fmla="*/ 2076279 w 4965895"/>
              <a:gd name="connsiteY5" fmla="*/ 4979792 h 4979792"/>
              <a:gd name="connsiteX0" fmla="*/ 2076385 w 4966001"/>
              <a:gd name="connsiteY0" fmla="*/ 4983602 h 4983602"/>
              <a:gd name="connsiteX1" fmla="*/ 302 w 4966001"/>
              <a:gd name="connsiteY1" fmla="*/ 3796152 h 4983602"/>
              <a:gd name="connsiteX2" fmla="*/ 2884 w 4966001"/>
              <a:gd name="connsiteY2" fmla="*/ 0 h 4983602"/>
              <a:gd name="connsiteX3" fmla="*/ 4966001 w 4966001"/>
              <a:gd name="connsiteY3" fmla="*/ 2848610 h 4983602"/>
              <a:gd name="connsiteX4" fmla="*/ 4964322 w 4966001"/>
              <a:gd name="connsiteY4" fmla="*/ 4983602 h 4983602"/>
              <a:gd name="connsiteX5" fmla="*/ 2076385 w 4966001"/>
              <a:gd name="connsiteY5" fmla="*/ 4983602 h 4983602"/>
              <a:gd name="connsiteX0" fmla="*/ 2457385 w 4966001"/>
              <a:gd name="connsiteY0" fmla="*/ 5120762 h 5120762"/>
              <a:gd name="connsiteX1" fmla="*/ 302 w 4966001"/>
              <a:gd name="connsiteY1" fmla="*/ 3796152 h 5120762"/>
              <a:gd name="connsiteX2" fmla="*/ 2884 w 4966001"/>
              <a:gd name="connsiteY2" fmla="*/ 0 h 5120762"/>
              <a:gd name="connsiteX3" fmla="*/ 4966001 w 4966001"/>
              <a:gd name="connsiteY3" fmla="*/ 2848610 h 5120762"/>
              <a:gd name="connsiteX4" fmla="*/ 4964322 w 4966001"/>
              <a:gd name="connsiteY4" fmla="*/ 4983602 h 5120762"/>
              <a:gd name="connsiteX5" fmla="*/ 2457385 w 4966001"/>
              <a:gd name="connsiteY5" fmla="*/ 5120762 h 5120762"/>
              <a:gd name="connsiteX0" fmla="*/ 2457385 w 5018502"/>
              <a:gd name="connsiteY0" fmla="*/ 5120762 h 5120762"/>
              <a:gd name="connsiteX1" fmla="*/ 302 w 5018502"/>
              <a:gd name="connsiteY1" fmla="*/ 3796152 h 5120762"/>
              <a:gd name="connsiteX2" fmla="*/ 2884 w 5018502"/>
              <a:gd name="connsiteY2" fmla="*/ 0 h 5120762"/>
              <a:gd name="connsiteX3" fmla="*/ 4966001 w 5018502"/>
              <a:gd name="connsiteY3" fmla="*/ 2848610 h 5120762"/>
              <a:gd name="connsiteX4" fmla="*/ 2457385 w 5018502"/>
              <a:gd name="connsiteY4" fmla="*/ 5120762 h 5120762"/>
              <a:gd name="connsiteX0" fmla="*/ 2457385 w 2943293"/>
              <a:gd name="connsiteY0" fmla="*/ 5120762 h 5120762"/>
              <a:gd name="connsiteX1" fmla="*/ 302 w 2943293"/>
              <a:gd name="connsiteY1" fmla="*/ 3796152 h 5120762"/>
              <a:gd name="connsiteX2" fmla="*/ 2884 w 2943293"/>
              <a:gd name="connsiteY2" fmla="*/ 0 h 5120762"/>
              <a:gd name="connsiteX3" fmla="*/ 2481881 w 2943293"/>
              <a:gd name="connsiteY3" fmla="*/ 3239770 h 5120762"/>
              <a:gd name="connsiteX4" fmla="*/ 2457385 w 2943293"/>
              <a:gd name="connsiteY4" fmla="*/ 5120762 h 5120762"/>
              <a:gd name="connsiteX0" fmla="*/ 2457385 w 2939298"/>
              <a:gd name="connsiteY0" fmla="*/ 5120762 h 5120762"/>
              <a:gd name="connsiteX1" fmla="*/ 302 w 2939298"/>
              <a:gd name="connsiteY1" fmla="*/ 3796152 h 5120762"/>
              <a:gd name="connsiteX2" fmla="*/ 2884 w 2939298"/>
              <a:gd name="connsiteY2" fmla="*/ 0 h 5120762"/>
              <a:gd name="connsiteX3" fmla="*/ 2471721 w 2939298"/>
              <a:gd name="connsiteY3" fmla="*/ 1410970 h 5120762"/>
              <a:gd name="connsiteX4" fmla="*/ 2457385 w 2939298"/>
              <a:gd name="connsiteY4" fmla="*/ 5120762 h 5120762"/>
              <a:gd name="connsiteX0" fmla="*/ 2457385 w 2940987"/>
              <a:gd name="connsiteY0" fmla="*/ 5120762 h 5120762"/>
              <a:gd name="connsiteX1" fmla="*/ 302 w 2940987"/>
              <a:gd name="connsiteY1" fmla="*/ 3796152 h 5120762"/>
              <a:gd name="connsiteX2" fmla="*/ 2884 w 2940987"/>
              <a:gd name="connsiteY2" fmla="*/ 0 h 5120762"/>
              <a:gd name="connsiteX3" fmla="*/ 2471721 w 2940987"/>
              <a:gd name="connsiteY3" fmla="*/ 1410970 h 5120762"/>
              <a:gd name="connsiteX4" fmla="*/ 2457385 w 2940987"/>
              <a:gd name="connsiteY4" fmla="*/ 5120762 h 5120762"/>
              <a:gd name="connsiteX0" fmla="*/ 2457385 w 2642606"/>
              <a:gd name="connsiteY0" fmla="*/ 5120762 h 5120762"/>
              <a:gd name="connsiteX1" fmla="*/ 302 w 2642606"/>
              <a:gd name="connsiteY1" fmla="*/ 3796152 h 5120762"/>
              <a:gd name="connsiteX2" fmla="*/ 2884 w 2642606"/>
              <a:gd name="connsiteY2" fmla="*/ 0 h 5120762"/>
              <a:gd name="connsiteX3" fmla="*/ 2471721 w 2642606"/>
              <a:gd name="connsiteY3" fmla="*/ 1410970 h 5120762"/>
              <a:gd name="connsiteX4" fmla="*/ 2457385 w 2642606"/>
              <a:gd name="connsiteY4" fmla="*/ 5120762 h 5120762"/>
              <a:gd name="connsiteX0" fmla="*/ 2457385 w 2807365"/>
              <a:gd name="connsiteY0" fmla="*/ 5120762 h 5137422"/>
              <a:gd name="connsiteX1" fmla="*/ 302 w 2807365"/>
              <a:gd name="connsiteY1" fmla="*/ 3796152 h 5137422"/>
              <a:gd name="connsiteX2" fmla="*/ 2884 w 2807365"/>
              <a:gd name="connsiteY2" fmla="*/ 0 h 5137422"/>
              <a:gd name="connsiteX3" fmla="*/ 2471721 w 2807365"/>
              <a:gd name="connsiteY3" fmla="*/ 1410970 h 5137422"/>
              <a:gd name="connsiteX4" fmla="*/ 2457385 w 2807365"/>
              <a:gd name="connsiteY4" fmla="*/ 5120762 h 5137422"/>
              <a:gd name="connsiteX0" fmla="*/ 2457385 w 2651440"/>
              <a:gd name="connsiteY0" fmla="*/ 5120762 h 5120762"/>
              <a:gd name="connsiteX1" fmla="*/ 302 w 2651440"/>
              <a:gd name="connsiteY1" fmla="*/ 3796152 h 5120762"/>
              <a:gd name="connsiteX2" fmla="*/ 2884 w 2651440"/>
              <a:gd name="connsiteY2" fmla="*/ 0 h 5120762"/>
              <a:gd name="connsiteX3" fmla="*/ 2471721 w 2651440"/>
              <a:gd name="connsiteY3" fmla="*/ 1410970 h 5120762"/>
              <a:gd name="connsiteX4" fmla="*/ 2457385 w 2651440"/>
              <a:gd name="connsiteY4" fmla="*/ 5120762 h 5120762"/>
              <a:gd name="connsiteX0" fmla="*/ 2457385 w 2486859"/>
              <a:gd name="connsiteY0" fmla="*/ 5120762 h 5120762"/>
              <a:gd name="connsiteX1" fmla="*/ 302 w 2486859"/>
              <a:gd name="connsiteY1" fmla="*/ 3796152 h 5120762"/>
              <a:gd name="connsiteX2" fmla="*/ 2884 w 2486859"/>
              <a:gd name="connsiteY2" fmla="*/ 0 h 5120762"/>
              <a:gd name="connsiteX3" fmla="*/ 2471721 w 2486859"/>
              <a:gd name="connsiteY3" fmla="*/ 1410970 h 5120762"/>
              <a:gd name="connsiteX4" fmla="*/ 2457385 w 2486859"/>
              <a:gd name="connsiteY4" fmla="*/ 5120762 h 5120762"/>
              <a:gd name="connsiteX0" fmla="*/ 2457385 w 2462497"/>
              <a:gd name="connsiteY0" fmla="*/ 5120762 h 5120762"/>
              <a:gd name="connsiteX1" fmla="*/ 302 w 2462497"/>
              <a:gd name="connsiteY1" fmla="*/ 3796152 h 5120762"/>
              <a:gd name="connsiteX2" fmla="*/ 2884 w 2462497"/>
              <a:gd name="connsiteY2" fmla="*/ 0 h 5120762"/>
              <a:gd name="connsiteX3" fmla="*/ 2431716 w 2462497"/>
              <a:gd name="connsiteY3" fmla="*/ 1424305 h 5120762"/>
              <a:gd name="connsiteX4" fmla="*/ 2457385 w 2462497"/>
              <a:gd name="connsiteY4" fmla="*/ 5120762 h 5120762"/>
              <a:gd name="connsiteX0" fmla="*/ 2457385 w 2482398"/>
              <a:gd name="connsiteY0" fmla="*/ 5120762 h 5120762"/>
              <a:gd name="connsiteX1" fmla="*/ 302 w 2482398"/>
              <a:gd name="connsiteY1" fmla="*/ 3796152 h 5120762"/>
              <a:gd name="connsiteX2" fmla="*/ 2884 w 2482398"/>
              <a:gd name="connsiteY2" fmla="*/ 0 h 5120762"/>
              <a:gd name="connsiteX3" fmla="*/ 2466006 w 2482398"/>
              <a:gd name="connsiteY3" fmla="*/ 1424305 h 5120762"/>
              <a:gd name="connsiteX4" fmla="*/ 2457385 w 2482398"/>
              <a:gd name="connsiteY4" fmla="*/ 5120762 h 5120762"/>
              <a:gd name="connsiteX0" fmla="*/ 2457385 w 2466006"/>
              <a:gd name="connsiteY0" fmla="*/ 5120762 h 5120762"/>
              <a:gd name="connsiteX1" fmla="*/ 302 w 2466006"/>
              <a:gd name="connsiteY1" fmla="*/ 3796152 h 5120762"/>
              <a:gd name="connsiteX2" fmla="*/ 2884 w 2466006"/>
              <a:gd name="connsiteY2" fmla="*/ 0 h 5120762"/>
              <a:gd name="connsiteX3" fmla="*/ 2466006 w 2466006"/>
              <a:gd name="connsiteY3" fmla="*/ 1424305 h 5120762"/>
              <a:gd name="connsiteX4" fmla="*/ 2457385 w 2466006"/>
              <a:gd name="connsiteY4" fmla="*/ 5120762 h 5120762"/>
              <a:gd name="connsiteX0" fmla="*/ 2457385 w 2460441"/>
              <a:gd name="connsiteY0" fmla="*/ 5120762 h 5120762"/>
              <a:gd name="connsiteX1" fmla="*/ 302 w 2460441"/>
              <a:gd name="connsiteY1" fmla="*/ 3796152 h 5120762"/>
              <a:gd name="connsiteX2" fmla="*/ 2884 w 2460441"/>
              <a:gd name="connsiteY2" fmla="*/ 0 h 5120762"/>
              <a:gd name="connsiteX3" fmla="*/ 2458386 w 2460441"/>
              <a:gd name="connsiteY3" fmla="*/ 1422400 h 5120762"/>
              <a:gd name="connsiteX4" fmla="*/ 2457385 w 2460441"/>
              <a:gd name="connsiteY4" fmla="*/ 5120762 h 5120762"/>
              <a:gd name="connsiteX0" fmla="*/ 2457385 w 2459412"/>
              <a:gd name="connsiteY0" fmla="*/ 5120762 h 5120762"/>
              <a:gd name="connsiteX1" fmla="*/ 302 w 2459412"/>
              <a:gd name="connsiteY1" fmla="*/ 3796152 h 5120762"/>
              <a:gd name="connsiteX2" fmla="*/ 2884 w 2459412"/>
              <a:gd name="connsiteY2" fmla="*/ 0 h 5120762"/>
              <a:gd name="connsiteX3" fmla="*/ 2452036 w 2459412"/>
              <a:gd name="connsiteY3" fmla="*/ 31750 h 5120762"/>
              <a:gd name="connsiteX4" fmla="*/ 2457385 w 2459412"/>
              <a:gd name="connsiteY4" fmla="*/ 5120762 h 5120762"/>
              <a:gd name="connsiteX0" fmla="*/ 2457100 w 2459127"/>
              <a:gd name="connsiteY0" fmla="*/ 5089012 h 5089012"/>
              <a:gd name="connsiteX1" fmla="*/ 17 w 2459127"/>
              <a:gd name="connsiteY1" fmla="*/ 3764402 h 5089012"/>
              <a:gd name="connsiteX2" fmla="*/ 123249 w 2459127"/>
              <a:gd name="connsiteY2" fmla="*/ 2120900 h 5089012"/>
              <a:gd name="connsiteX3" fmla="*/ 2451751 w 2459127"/>
              <a:gd name="connsiteY3" fmla="*/ 0 h 5089012"/>
              <a:gd name="connsiteX4" fmla="*/ 2457100 w 2459127"/>
              <a:gd name="connsiteY4" fmla="*/ 5089012 h 5089012"/>
              <a:gd name="connsiteX0" fmla="*/ 2460851 w 2462878"/>
              <a:gd name="connsiteY0" fmla="*/ 5089012 h 5089012"/>
              <a:gd name="connsiteX1" fmla="*/ 3768 w 2462878"/>
              <a:gd name="connsiteY1" fmla="*/ 3764402 h 5089012"/>
              <a:gd name="connsiteX2" fmla="*/ 0 w 2462878"/>
              <a:gd name="connsiteY2" fmla="*/ 1377950 h 5089012"/>
              <a:gd name="connsiteX3" fmla="*/ 2455502 w 2462878"/>
              <a:gd name="connsiteY3" fmla="*/ 0 h 5089012"/>
              <a:gd name="connsiteX4" fmla="*/ 2460851 w 2462878"/>
              <a:gd name="connsiteY4" fmla="*/ 5089012 h 5089012"/>
              <a:gd name="connsiteX0" fmla="*/ 2460851 w 2462878"/>
              <a:gd name="connsiteY0" fmla="*/ 5089012 h 5091552"/>
              <a:gd name="connsiteX1" fmla="*/ 3768 w 2462878"/>
              <a:gd name="connsiteY1" fmla="*/ 5091552 h 5091552"/>
              <a:gd name="connsiteX2" fmla="*/ 0 w 2462878"/>
              <a:gd name="connsiteY2" fmla="*/ 1377950 h 5091552"/>
              <a:gd name="connsiteX3" fmla="*/ 2455502 w 2462878"/>
              <a:gd name="connsiteY3" fmla="*/ 0 h 5091552"/>
              <a:gd name="connsiteX4" fmla="*/ 2460851 w 2462878"/>
              <a:gd name="connsiteY4" fmla="*/ 5089012 h 5091552"/>
              <a:gd name="connsiteX0" fmla="*/ 2479901 w 2480912"/>
              <a:gd name="connsiteY0" fmla="*/ 2993512 h 5091552"/>
              <a:gd name="connsiteX1" fmla="*/ 3768 w 2480912"/>
              <a:gd name="connsiteY1" fmla="*/ 5091552 h 5091552"/>
              <a:gd name="connsiteX2" fmla="*/ 0 w 2480912"/>
              <a:gd name="connsiteY2" fmla="*/ 1377950 h 5091552"/>
              <a:gd name="connsiteX3" fmla="*/ 2455502 w 2480912"/>
              <a:gd name="connsiteY3" fmla="*/ 0 h 5091552"/>
              <a:gd name="connsiteX4" fmla="*/ 2479901 w 2480912"/>
              <a:gd name="connsiteY4" fmla="*/ 2993512 h 5091552"/>
              <a:gd name="connsiteX0" fmla="*/ 2454501 w 2457557"/>
              <a:gd name="connsiteY0" fmla="*/ 3685662 h 5091552"/>
              <a:gd name="connsiteX1" fmla="*/ 3768 w 2457557"/>
              <a:gd name="connsiteY1" fmla="*/ 5091552 h 5091552"/>
              <a:gd name="connsiteX2" fmla="*/ 0 w 2457557"/>
              <a:gd name="connsiteY2" fmla="*/ 1377950 h 5091552"/>
              <a:gd name="connsiteX3" fmla="*/ 2455502 w 2457557"/>
              <a:gd name="connsiteY3" fmla="*/ 0 h 5091552"/>
              <a:gd name="connsiteX4" fmla="*/ 2454501 w 2457557"/>
              <a:gd name="connsiteY4" fmla="*/ 3685662 h 5091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7557" h="5091552">
                <a:moveTo>
                  <a:pt x="2454501" y="3685662"/>
                </a:moveTo>
                <a:lnTo>
                  <a:pt x="3768" y="5091552"/>
                </a:lnTo>
                <a:cubicBezTo>
                  <a:pt x="2089" y="3414688"/>
                  <a:pt x="1679" y="3054814"/>
                  <a:pt x="0" y="1377950"/>
                </a:cubicBezTo>
                <a:lnTo>
                  <a:pt x="2455502" y="0"/>
                </a:lnTo>
                <a:cubicBezTo>
                  <a:pt x="2453741" y="260370"/>
                  <a:pt x="2461669" y="1830766"/>
                  <a:pt x="2454501" y="3685662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89743D2-81C8-4350-A403-0FAC1768C73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7486" y="211939"/>
            <a:ext cx="3453722" cy="4650862"/>
          </a:xfrm>
          <a:custGeom>
            <a:avLst/>
            <a:gdLst>
              <a:gd name="connsiteX0" fmla="*/ 0 w 4959716"/>
              <a:gd name="connsiteY0" fmla="*/ 5017892 h 5017892"/>
              <a:gd name="connsiteX1" fmla="*/ 1239929 w 4959716"/>
              <a:gd name="connsiteY1" fmla="*/ 0 h 5017892"/>
              <a:gd name="connsiteX2" fmla="*/ 4959716 w 4959716"/>
              <a:gd name="connsiteY2" fmla="*/ 0 h 5017892"/>
              <a:gd name="connsiteX3" fmla="*/ 3719787 w 4959716"/>
              <a:gd name="connsiteY3" fmla="*/ 5017892 h 5017892"/>
              <a:gd name="connsiteX4" fmla="*/ 0 w 4959716"/>
              <a:gd name="connsiteY4" fmla="*/ 5017892 h 5017892"/>
              <a:gd name="connsiteX0" fmla="*/ 4671 w 4964387"/>
              <a:gd name="connsiteY0" fmla="*/ 5030592 h 5030592"/>
              <a:gd name="connsiteX1" fmla="*/ 0 w 4964387"/>
              <a:gd name="connsiteY1" fmla="*/ 0 h 5030592"/>
              <a:gd name="connsiteX2" fmla="*/ 4964387 w 4964387"/>
              <a:gd name="connsiteY2" fmla="*/ 12700 h 5030592"/>
              <a:gd name="connsiteX3" fmla="*/ 3724458 w 4964387"/>
              <a:gd name="connsiteY3" fmla="*/ 5030592 h 5030592"/>
              <a:gd name="connsiteX4" fmla="*/ 4671 w 4964387"/>
              <a:gd name="connsiteY4" fmla="*/ 5030592 h 5030592"/>
              <a:gd name="connsiteX0" fmla="*/ 4671 w 4970737"/>
              <a:gd name="connsiteY0" fmla="*/ 5030592 h 5030592"/>
              <a:gd name="connsiteX1" fmla="*/ 0 w 4970737"/>
              <a:gd name="connsiteY1" fmla="*/ 0 h 5030592"/>
              <a:gd name="connsiteX2" fmla="*/ 4970737 w 4970737"/>
              <a:gd name="connsiteY2" fmla="*/ 2908300 h 5030592"/>
              <a:gd name="connsiteX3" fmla="*/ 3724458 w 4970737"/>
              <a:gd name="connsiteY3" fmla="*/ 5030592 h 5030592"/>
              <a:gd name="connsiteX4" fmla="*/ 4671 w 4970737"/>
              <a:gd name="connsiteY4" fmla="*/ 5030592 h 5030592"/>
              <a:gd name="connsiteX0" fmla="*/ 4671 w 4970737"/>
              <a:gd name="connsiteY0" fmla="*/ 5030592 h 5036942"/>
              <a:gd name="connsiteX1" fmla="*/ 0 w 4970737"/>
              <a:gd name="connsiteY1" fmla="*/ 0 h 5036942"/>
              <a:gd name="connsiteX2" fmla="*/ 4970737 w 4970737"/>
              <a:gd name="connsiteY2" fmla="*/ 2908300 h 5036942"/>
              <a:gd name="connsiteX3" fmla="*/ 4969058 w 4970737"/>
              <a:gd name="connsiteY3" fmla="*/ 5036942 h 5036942"/>
              <a:gd name="connsiteX4" fmla="*/ 4671 w 4970737"/>
              <a:gd name="connsiteY4" fmla="*/ 5030592 h 5036942"/>
              <a:gd name="connsiteX0" fmla="*/ 4671 w 4970737"/>
              <a:gd name="connsiteY0" fmla="*/ 5030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4671 w 4970737"/>
              <a:gd name="connsiteY5" fmla="*/ 5030592 h 5036942"/>
              <a:gd name="connsiteX0" fmla="*/ 703171 w 4970737"/>
              <a:gd name="connsiteY0" fmla="*/ 4522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703171 w 4970737"/>
              <a:gd name="connsiteY5" fmla="*/ 4522592 h 5036942"/>
              <a:gd name="connsiteX0" fmla="*/ 2081121 w 4970737"/>
              <a:gd name="connsiteY0" fmla="*/ 503694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195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76279 w 4965895"/>
              <a:gd name="connsiteY0" fmla="*/ 4979792 h 4979792"/>
              <a:gd name="connsiteX1" fmla="*/ 196 w 4965895"/>
              <a:gd name="connsiteY1" fmla="*/ 3792342 h 4979792"/>
              <a:gd name="connsiteX2" fmla="*/ 6588 w 4965895"/>
              <a:gd name="connsiteY2" fmla="*/ 0 h 4979792"/>
              <a:gd name="connsiteX3" fmla="*/ 4965895 w 4965895"/>
              <a:gd name="connsiteY3" fmla="*/ 2844800 h 4979792"/>
              <a:gd name="connsiteX4" fmla="*/ 4964216 w 4965895"/>
              <a:gd name="connsiteY4" fmla="*/ 4979792 h 4979792"/>
              <a:gd name="connsiteX5" fmla="*/ 2076279 w 4965895"/>
              <a:gd name="connsiteY5" fmla="*/ 4979792 h 4979792"/>
              <a:gd name="connsiteX0" fmla="*/ 2076385 w 4966001"/>
              <a:gd name="connsiteY0" fmla="*/ 4983602 h 4983602"/>
              <a:gd name="connsiteX1" fmla="*/ 302 w 4966001"/>
              <a:gd name="connsiteY1" fmla="*/ 3796152 h 4983602"/>
              <a:gd name="connsiteX2" fmla="*/ 2884 w 4966001"/>
              <a:gd name="connsiteY2" fmla="*/ 0 h 4983602"/>
              <a:gd name="connsiteX3" fmla="*/ 4966001 w 4966001"/>
              <a:gd name="connsiteY3" fmla="*/ 2848610 h 4983602"/>
              <a:gd name="connsiteX4" fmla="*/ 4964322 w 4966001"/>
              <a:gd name="connsiteY4" fmla="*/ 4983602 h 4983602"/>
              <a:gd name="connsiteX5" fmla="*/ 2076385 w 4966001"/>
              <a:gd name="connsiteY5" fmla="*/ 4983602 h 4983602"/>
              <a:gd name="connsiteX0" fmla="*/ 2457385 w 4966001"/>
              <a:gd name="connsiteY0" fmla="*/ 5120762 h 5120762"/>
              <a:gd name="connsiteX1" fmla="*/ 302 w 4966001"/>
              <a:gd name="connsiteY1" fmla="*/ 3796152 h 5120762"/>
              <a:gd name="connsiteX2" fmla="*/ 2884 w 4966001"/>
              <a:gd name="connsiteY2" fmla="*/ 0 h 5120762"/>
              <a:gd name="connsiteX3" fmla="*/ 4966001 w 4966001"/>
              <a:gd name="connsiteY3" fmla="*/ 2848610 h 5120762"/>
              <a:gd name="connsiteX4" fmla="*/ 4964322 w 4966001"/>
              <a:gd name="connsiteY4" fmla="*/ 4983602 h 5120762"/>
              <a:gd name="connsiteX5" fmla="*/ 2457385 w 4966001"/>
              <a:gd name="connsiteY5" fmla="*/ 5120762 h 5120762"/>
              <a:gd name="connsiteX0" fmla="*/ 2457385 w 5018502"/>
              <a:gd name="connsiteY0" fmla="*/ 5120762 h 5120762"/>
              <a:gd name="connsiteX1" fmla="*/ 302 w 5018502"/>
              <a:gd name="connsiteY1" fmla="*/ 3796152 h 5120762"/>
              <a:gd name="connsiteX2" fmla="*/ 2884 w 5018502"/>
              <a:gd name="connsiteY2" fmla="*/ 0 h 5120762"/>
              <a:gd name="connsiteX3" fmla="*/ 4966001 w 5018502"/>
              <a:gd name="connsiteY3" fmla="*/ 2848610 h 5120762"/>
              <a:gd name="connsiteX4" fmla="*/ 2457385 w 5018502"/>
              <a:gd name="connsiteY4" fmla="*/ 5120762 h 5120762"/>
              <a:gd name="connsiteX0" fmla="*/ 2457385 w 2943293"/>
              <a:gd name="connsiteY0" fmla="*/ 5120762 h 5120762"/>
              <a:gd name="connsiteX1" fmla="*/ 302 w 2943293"/>
              <a:gd name="connsiteY1" fmla="*/ 3796152 h 5120762"/>
              <a:gd name="connsiteX2" fmla="*/ 2884 w 2943293"/>
              <a:gd name="connsiteY2" fmla="*/ 0 h 5120762"/>
              <a:gd name="connsiteX3" fmla="*/ 2481881 w 2943293"/>
              <a:gd name="connsiteY3" fmla="*/ 3239770 h 5120762"/>
              <a:gd name="connsiteX4" fmla="*/ 2457385 w 2943293"/>
              <a:gd name="connsiteY4" fmla="*/ 5120762 h 5120762"/>
              <a:gd name="connsiteX0" fmla="*/ 2457385 w 2939298"/>
              <a:gd name="connsiteY0" fmla="*/ 5120762 h 5120762"/>
              <a:gd name="connsiteX1" fmla="*/ 302 w 2939298"/>
              <a:gd name="connsiteY1" fmla="*/ 3796152 h 5120762"/>
              <a:gd name="connsiteX2" fmla="*/ 2884 w 2939298"/>
              <a:gd name="connsiteY2" fmla="*/ 0 h 5120762"/>
              <a:gd name="connsiteX3" fmla="*/ 2471721 w 2939298"/>
              <a:gd name="connsiteY3" fmla="*/ 1410970 h 5120762"/>
              <a:gd name="connsiteX4" fmla="*/ 2457385 w 2939298"/>
              <a:gd name="connsiteY4" fmla="*/ 5120762 h 5120762"/>
              <a:gd name="connsiteX0" fmla="*/ 2457385 w 2940987"/>
              <a:gd name="connsiteY0" fmla="*/ 5120762 h 5120762"/>
              <a:gd name="connsiteX1" fmla="*/ 302 w 2940987"/>
              <a:gd name="connsiteY1" fmla="*/ 3796152 h 5120762"/>
              <a:gd name="connsiteX2" fmla="*/ 2884 w 2940987"/>
              <a:gd name="connsiteY2" fmla="*/ 0 h 5120762"/>
              <a:gd name="connsiteX3" fmla="*/ 2471721 w 2940987"/>
              <a:gd name="connsiteY3" fmla="*/ 1410970 h 5120762"/>
              <a:gd name="connsiteX4" fmla="*/ 2457385 w 2940987"/>
              <a:gd name="connsiteY4" fmla="*/ 5120762 h 5120762"/>
              <a:gd name="connsiteX0" fmla="*/ 2457385 w 2642606"/>
              <a:gd name="connsiteY0" fmla="*/ 5120762 h 5120762"/>
              <a:gd name="connsiteX1" fmla="*/ 302 w 2642606"/>
              <a:gd name="connsiteY1" fmla="*/ 3796152 h 5120762"/>
              <a:gd name="connsiteX2" fmla="*/ 2884 w 2642606"/>
              <a:gd name="connsiteY2" fmla="*/ 0 h 5120762"/>
              <a:gd name="connsiteX3" fmla="*/ 2471721 w 2642606"/>
              <a:gd name="connsiteY3" fmla="*/ 1410970 h 5120762"/>
              <a:gd name="connsiteX4" fmla="*/ 2457385 w 2642606"/>
              <a:gd name="connsiteY4" fmla="*/ 5120762 h 5120762"/>
              <a:gd name="connsiteX0" fmla="*/ 2457385 w 2807365"/>
              <a:gd name="connsiteY0" fmla="*/ 5120762 h 5137422"/>
              <a:gd name="connsiteX1" fmla="*/ 302 w 2807365"/>
              <a:gd name="connsiteY1" fmla="*/ 3796152 h 5137422"/>
              <a:gd name="connsiteX2" fmla="*/ 2884 w 2807365"/>
              <a:gd name="connsiteY2" fmla="*/ 0 h 5137422"/>
              <a:gd name="connsiteX3" fmla="*/ 2471721 w 2807365"/>
              <a:gd name="connsiteY3" fmla="*/ 1410970 h 5137422"/>
              <a:gd name="connsiteX4" fmla="*/ 2457385 w 2807365"/>
              <a:gd name="connsiteY4" fmla="*/ 5120762 h 5137422"/>
              <a:gd name="connsiteX0" fmla="*/ 2457385 w 2651440"/>
              <a:gd name="connsiteY0" fmla="*/ 5120762 h 5120762"/>
              <a:gd name="connsiteX1" fmla="*/ 302 w 2651440"/>
              <a:gd name="connsiteY1" fmla="*/ 3796152 h 5120762"/>
              <a:gd name="connsiteX2" fmla="*/ 2884 w 2651440"/>
              <a:gd name="connsiteY2" fmla="*/ 0 h 5120762"/>
              <a:gd name="connsiteX3" fmla="*/ 2471721 w 2651440"/>
              <a:gd name="connsiteY3" fmla="*/ 1410970 h 5120762"/>
              <a:gd name="connsiteX4" fmla="*/ 2457385 w 2651440"/>
              <a:gd name="connsiteY4" fmla="*/ 5120762 h 5120762"/>
              <a:gd name="connsiteX0" fmla="*/ 2457385 w 2486859"/>
              <a:gd name="connsiteY0" fmla="*/ 5120762 h 5120762"/>
              <a:gd name="connsiteX1" fmla="*/ 302 w 2486859"/>
              <a:gd name="connsiteY1" fmla="*/ 3796152 h 5120762"/>
              <a:gd name="connsiteX2" fmla="*/ 2884 w 2486859"/>
              <a:gd name="connsiteY2" fmla="*/ 0 h 5120762"/>
              <a:gd name="connsiteX3" fmla="*/ 2471721 w 2486859"/>
              <a:gd name="connsiteY3" fmla="*/ 1410970 h 5120762"/>
              <a:gd name="connsiteX4" fmla="*/ 2457385 w 2486859"/>
              <a:gd name="connsiteY4" fmla="*/ 5120762 h 5120762"/>
              <a:gd name="connsiteX0" fmla="*/ 2457385 w 2462497"/>
              <a:gd name="connsiteY0" fmla="*/ 5120762 h 5120762"/>
              <a:gd name="connsiteX1" fmla="*/ 302 w 2462497"/>
              <a:gd name="connsiteY1" fmla="*/ 3796152 h 5120762"/>
              <a:gd name="connsiteX2" fmla="*/ 2884 w 2462497"/>
              <a:gd name="connsiteY2" fmla="*/ 0 h 5120762"/>
              <a:gd name="connsiteX3" fmla="*/ 2431716 w 2462497"/>
              <a:gd name="connsiteY3" fmla="*/ 1424305 h 5120762"/>
              <a:gd name="connsiteX4" fmla="*/ 2457385 w 2462497"/>
              <a:gd name="connsiteY4" fmla="*/ 5120762 h 5120762"/>
              <a:gd name="connsiteX0" fmla="*/ 2457385 w 2482398"/>
              <a:gd name="connsiteY0" fmla="*/ 5120762 h 5120762"/>
              <a:gd name="connsiteX1" fmla="*/ 302 w 2482398"/>
              <a:gd name="connsiteY1" fmla="*/ 3796152 h 5120762"/>
              <a:gd name="connsiteX2" fmla="*/ 2884 w 2482398"/>
              <a:gd name="connsiteY2" fmla="*/ 0 h 5120762"/>
              <a:gd name="connsiteX3" fmla="*/ 2466006 w 2482398"/>
              <a:gd name="connsiteY3" fmla="*/ 1424305 h 5120762"/>
              <a:gd name="connsiteX4" fmla="*/ 2457385 w 2482398"/>
              <a:gd name="connsiteY4" fmla="*/ 5120762 h 5120762"/>
              <a:gd name="connsiteX0" fmla="*/ 2457385 w 2466006"/>
              <a:gd name="connsiteY0" fmla="*/ 5120762 h 5120762"/>
              <a:gd name="connsiteX1" fmla="*/ 302 w 2466006"/>
              <a:gd name="connsiteY1" fmla="*/ 3796152 h 5120762"/>
              <a:gd name="connsiteX2" fmla="*/ 2884 w 2466006"/>
              <a:gd name="connsiteY2" fmla="*/ 0 h 5120762"/>
              <a:gd name="connsiteX3" fmla="*/ 2466006 w 2466006"/>
              <a:gd name="connsiteY3" fmla="*/ 1424305 h 5120762"/>
              <a:gd name="connsiteX4" fmla="*/ 2457385 w 2466006"/>
              <a:gd name="connsiteY4" fmla="*/ 5120762 h 5120762"/>
              <a:gd name="connsiteX0" fmla="*/ 2457385 w 2460441"/>
              <a:gd name="connsiteY0" fmla="*/ 5120762 h 5120762"/>
              <a:gd name="connsiteX1" fmla="*/ 302 w 2460441"/>
              <a:gd name="connsiteY1" fmla="*/ 3796152 h 5120762"/>
              <a:gd name="connsiteX2" fmla="*/ 2884 w 2460441"/>
              <a:gd name="connsiteY2" fmla="*/ 0 h 5120762"/>
              <a:gd name="connsiteX3" fmla="*/ 2458386 w 2460441"/>
              <a:gd name="connsiteY3" fmla="*/ 1422400 h 5120762"/>
              <a:gd name="connsiteX4" fmla="*/ 2457385 w 2460441"/>
              <a:gd name="connsiteY4" fmla="*/ 5120762 h 5120762"/>
              <a:gd name="connsiteX0" fmla="*/ 2457385 w 2459412"/>
              <a:gd name="connsiteY0" fmla="*/ 5120762 h 5120762"/>
              <a:gd name="connsiteX1" fmla="*/ 302 w 2459412"/>
              <a:gd name="connsiteY1" fmla="*/ 3796152 h 5120762"/>
              <a:gd name="connsiteX2" fmla="*/ 2884 w 2459412"/>
              <a:gd name="connsiteY2" fmla="*/ 0 h 5120762"/>
              <a:gd name="connsiteX3" fmla="*/ 2452036 w 2459412"/>
              <a:gd name="connsiteY3" fmla="*/ 31750 h 5120762"/>
              <a:gd name="connsiteX4" fmla="*/ 2457385 w 2459412"/>
              <a:gd name="connsiteY4" fmla="*/ 5120762 h 5120762"/>
              <a:gd name="connsiteX0" fmla="*/ 2457100 w 2459127"/>
              <a:gd name="connsiteY0" fmla="*/ 5089012 h 5089012"/>
              <a:gd name="connsiteX1" fmla="*/ 17 w 2459127"/>
              <a:gd name="connsiteY1" fmla="*/ 3764402 h 5089012"/>
              <a:gd name="connsiteX2" fmla="*/ 123249 w 2459127"/>
              <a:gd name="connsiteY2" fmla="*/ 2120900 h 5089012"/>
              <a:gd name="connsiteX3" fmla="*/ 2451751 w 2459127"/>
              <a:gd name="connsiteY3" fmla="*/ 0 h 5089012"/>
              <a:gd name="connsiteX4" fmla="*/ 2457100 w 2459127"/>
              <a:gd name="connsiteY4" fmla="*/ 5089012 h 5089012"/>
              <a:gd name="connsiteX0" fmla="*/ 2460851 w 2462878"/>
              <a:gd name="connsiteY0" fmla="*/ 5089012 h 5089012"/>
              <a:gd name="connsiteX1" fmla="*/ 3768 w 2462878"/>
              <a:gd name="connsiteY1" fmla="*/ 3764402 h 5089012"/>
              <a:gd name="connsiteX2" fmla="*/ 0 w 2462878"/>
              <a:gd name="connsiteY2" fmla="*/ 1377950 h 5089012"/>
              <a:gd name="connsiteX3" fmla="*/ 2455502 w 2462878"/>
              <a:gd name="connsiteY3" fmla="*/ 0 h 5089012"/>
              <a:gd name="connsiteX4" fmla="*/ 2460851 w 2462878"/>
              <a:gd name="connsiteY4" fmla="*/ 5089012 h 5089012"/>
              <a:gd name="connsiteX0" fmla="*/ 2460851 w 2462878"/>
              <a:gd name="connsiteY0" fmla="*/ 5089012 h 5091552"/>
              <a:gd name="connsiteX1" fmla="*/ 3768 w 2462878"/>
              <a:gd name="connsiteY1" fmla="*/ 5091552 h 5091552"/>
              <a:gd name="connsiteX2" fmla="*/ 0 w 2462878"/>
              <a:gd name="connsiteY2" fmla="*/ 1377950 h 5091552"/>
              <a:gd name="connsiteX3" fmla="*/ 2455502 w 2462878"/>
              <a:gd name="connsiteY3" fmla="*/ 0 h 5091552"/>
              <a:gd name="connsiteX4" fmla="*/ 2460851 w 2462878"/>
              <a:gd name="connsiteY4" fmla="*/ 5089012 h 5091552"/>
              <a:gd name="connsiteX0" fmla="*/ 2479901 w 2480912"/>
              <a:gd name="connsiteY0" fmla="*/ 2993512 h 5091552"/>
              <a:gd name="connsiteX1" fmla="*/ 3768 w 2480912"/>
              <a:gd name="connsiteY1" fmla="*/ 5091552 h 5091552"/>
              <a:gd name="connsiteX2" fmla="*/ 0 w 2480912"/>
              <a:gd name="connsiteY2" fmla="*/ 1377950 h 5091552"/>
              <a:gd name="connsiteX3" fmla="*/ 2455502 w 2480912"/>
              <a:gd name="connsiteY3" fmla="*/ 0 h 5091552"/>
              <a:gd name="connsiteX4" fmla="*/ 2479901 w 2480912"/>
              <a:gd name="connsiteY4" fmla="*/ 2993512 h 5091552"/>
              <a:gd name="connsiteX0" fmla="*/ 2454501 w 2457557"/>
              <a:gd name="connsiteY0" fmla="*/ 3685662 h 5091552"/>
              <a:gd name="connsiteX1" fmla="*/ 3768 w 2457557"/>
              <a:gd name="connsiteY1" fmla="*/ 5091552 h 5091552"/>
              <a:gd name="connsiteX2" fmla="*/ 0 w 2457557"/>
              <a:gd name="connsiteY2" fmla="*/ 1377950 h 5091552"/>
              <a:gd name="connsiteX3" fmla="*/ 2455502 w 2457557"/>
              <a:gd name="connsiteY3" fmla="*/ 0 h 5091552"/>
              <a:gd name="connsiteX4" fmla="*/ 2454501 w 2457557"/>
              <a:gd name="connsiteY4" fmla="*/ 3685662 h 5091552"/>
              <a:gd name="connsiteX0" fmla="*/ 2454501 w 3446102"/>
              <a:gd name="connsiteY0" fmla="*/ 3182742 h 4588632"/>
              <a:gd name="connsiteX1" fmla="*/ 3768 w 3446102"/>
              <a:gd name="connsiteY1" fmla="*/ 4588632 h 4588632"/>
              <a:gd name="connsiteX2" fmla="*/ 0 w 3446102"/>
              <a:gd name="connsiteY2" fmla="*/ 875030 h 4588632"/>
              <a:gd name="connsiteX3" fmla="*/ 3446102 w 3446102"/>
              <a:gd name="connsiteY3" fmla="*/ 0 h 4588632"/>
              <a:gd name="connsiteX4" fmla="*/ 2454501 w 3446102"/>
              <a:gd name="connsiteY4" fmla="*/ 3182742 h 4588632"/>
              <a:gd name="connsiteX0" fmla="*/ 3422241 w 3446102"/>
              <a:gd name="connsiteY0" fmla="*/ 1872102 h 4588632"/>
              <a:gd name="connsiteX1" fmla="*/ 3768 w 3446102"/>
              <a:gd name="connsiteY1" fmla="*/ 4588632 h 4588632"/>
              <a:gd name="connsiteX2" fmla="*/ 0 w 3446102"/>
              <a:gd name="connsiteY2" fmla="*/ 875030 h 4588632"/>
              <a:gd name="connsiteX3" fmla="*/ 3446102 w 3446102"/>
              <a:gd name="connsiteY3" fmla="*/ 0 h 4588632"/>
              <a:gd name="connsiteX4" fmla="*/ 3422241 w 3446102"/>
              <a:gd name="connsiteY4" fmla="*/ 1872102 h 4588632"/>
              <a:gd name="connsiteX0" fmla="*/ 3429861 w 3453722"/>
              <a:gd name="connsiteY0" fmla="*/ 3846952 h 6563482"/>
              <a:gd name="connsiteX1" fmla="*/ 11388 w 3453722"/>
              <a:gd name="connsiteY1" fmla="*/ 6563482 h 6563482"/>
              <a:gd name="connsiteX2" fmla="*/ 0 w 3453722"/>
              <a:gd name="connsiteY2" fmla="*/ 0 h 6563482"/>
              <a:gd name="connsiteX3" fmla="*/ 3453722 w 3453722"/>
              <a:gd name="connsiteY3" fmla="*/ 1974850 h 6563482"/>
              <a:gd name="connsiteX4" fmla="*/ 3429861 w 3453722"/>
              <a:gd name="connsiteY4" fmla="*/ 3846952 h 6563482"/>
              <a:gd name="connsiteX0" fmla="*/ 3429861 w 3453722"/>
              <a:gd name="connsiteY0" fmla="*/ 3846952 h 4826122"/>
              <a:gd name="connsiteX1" fmla="*/ 3768 w 3453722"/>
              <a:gd name="connsiteY1" fmla="*/ 4826122 h 4826122"/>
              <a:gd name="connsiteX2" fmla="*/ 0 w 3453722"/>
              <a:gd name="connsiteY2" fmla="*/ 0 h 4826122"/>
              <a:gd name="connsiteX3" fmla="*/ 3453722 w 3453722"/>
              <a:gd name="connsiteY3" fmla="*/ 1974850 h 4826122"/>
              <a:gd name="connsiteX4" fmla="*/ 3429861 w 3453722"/>
              <a:gd name="connsiteY4" fmla="*/ 3846952 h 4826122"/>
              <a:gd name="connsiteX0" fmla="*/ 3429861 w 3453722"/>
              <a:gd name="connsiteY0" fmla="*/ 3846952 h 4734682"/>
              <a:gd name="connsiteX1" fmla="*/ 11388 w 3453722"/>
              <a:gd name="connsiteY1" fmla="*/ 4734682 h 4734682"/>
              <a:gd name="connsiteX2" fmla="*/ 0 w 3453722"/>
              <a:gd name="connsiteY2" fmla="*/ 0 h 4734682"/>
              <a:gd name="connsiteX3" fmla="*/ 3453722 w 3453722"/>
              <a:gd name="connsiteY3" fmla="*/ 1974850 h 4734682"/>
              <a:gd name="connsiteX4" fmla="*/ 3429861 w 3453722"/>
              <a:gd name="connsiteY4" fmla="*/ 3846952 h 4734682"/>
              <a:gd name="connsiteX0" fmla="*/ 3429861 w 3453722"/>
              <a:gd name="connsiteY0" fmla="*/ 3763132 h 4650862"/>
              <a:gd name="connsiteX1" fmla="*/ 11388 w 3453722"/>
              <a:gd name="connsiteY1" fmla="*/ 4650862 h 4650862"/>
              <a:gd name="connsiteX2" fmla="*/ 0 w 3453722"/>
              <a:gd name="connsiteY2" fmla="*/ 0 h 4650862"/>
              <a:gd name="connsiteX3" fmla="*/ 3453722 w 3453722"/>
              <a:gd name="connsiteY3" fmla="*/ 1891030 h 4650862"/>
              <a:gd name="connsiteX4" fmla="*/ 3429861 w 3453722"/>
              <a:gd name="connsiteY4" fmla="*/ 3763132 h 4650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3722" h="4650862">
                <a:moveTo>
                  <a:pt x="3429861" y="3763132"/>
                </a:moveTo>
                <a:lnTo>
                  <a:pt x="11388" y="4650862"/>
                </a:lnTo>
                <a:cubicBezTo>
                  <a:pt x="9709" y="2973998"/>
                  <a:pt x="1679" y="1676864"/>
                  <a:pt x="0" y="0"/>
                </a:cubicBezTo>
                <a:lnTo>
                  <a:pt x="3453722" y="1891030"/>
                </a:lnTo>
                <a:cubicBezTo>
                  <a:pt x="3451961" y="2151400"/>
                  <a:pt x="3437029" y="1908236"/>
                  <a:pt x="3429861" y="3763132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2261B74E-7A13-49E3-8746-8B38AEC92648}"/>
              </a:ext>
            </a:extLst>
          </p:cNvPr>
          <p:cNvSpPr/>
          <p:nvPr userDrawn="1"/>
        </p:nvSpPr>
        <p:spPr>
          <a:xfrm>
            <a:off x="0" y="4051279"/>
            <a:ext cx="3420059" cy="2320166"/>
          </a:xfrm>
          <a:custGeom>
            <a:avLst/>
            <a:gdLst>
              <a:gd name="connsiteX0" fmla="*/ 3420059 w 3420059"/>
              <a:gd name="connsiteY0" fmla="*/ 0 h 2320166"/>
              <a:gd name="connsiteX1" fmla="*/ 3420059 w 3420059"/>
              <a:gd name="connsiteY1" fmla="*/ 652471 h 2320166"/>
              <a:gd name="connsiteX2" fmla="*/ 0 w 3420059"/>
              <a:gd name="connsiteY2" fmla="*/ 2320166 h 2320166"/>
              <a:gd name="connsiteX3" fmla="*/ 0 w 3420059"/>
              <a:gd name="connsiteY3" fmla="*/ 968871 h 2320166"/>
              <a:gd name="connsiteX4" fmla="*/ 3420059 w 3420059"/>
              <a:gd name="connsiteY4" fmla="*/ 0 h 2320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0059" h="2320166">
                <a:moveTo>
                  <a:pt x="3420059" y="0"/>
                </a:moveTo>
                <a:lnTo>
                  <a:pt x="3420059" y="652471"/>
                </a:lnTo>
                <a:lnTo>
                  <a:pt x="0" y="2320166"/>
                </a:lnTo>
                <a:lnTo>
                  <a:pt x="0" y="968871"/>
                </a:lnTo>
                <a:lnTo>
                  <a:pt x="342005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6F05D4D6-EB0C-4D59-A0E2-0EEAD63E2DF5}"/>
              </a:ext>
            </a:extLst>
          </p:cNvPr>
          <p:cNvSpPr/>
          <p:nvPr userDrawn="1"/>
        </p:nvSpPr>
        <p:spPr>
          <a:xfrm>
            <a:off x="3420061" y="0"/>
            <a:ext cx="8771939" cy="5648938"/>
          </a:xfrm>
          <a:custGeom>
            <a:avLst/>
            <a:gdLst>
              <a:gd name="connsiteX0" fmla="*/ 4690757 w 8748789"/>
              <a:gd name="connsiteY0" fmla="*/ 0 h 5648938"/>
              <a:gd name="connsiteX1" fmla="*/ 8748789 w 8748789"/>
              <a:gd name="connsiteY1" fmla="*/ 0 h 5648938"/>
              <a:gd name="connsiteX2" fmla="*/ 8748789 w 8748789"/>
              <a:gd name="connsiteY2" fmla="*/ 5648938 h 5648938"/>
              <a:gd name="connsiteX3" fmla="*/ 0 w 8748789"/>
              <a:gd name="connsiteY3" fmla="*/ 3981544 h 5648938"/>
              <a:gd name="connsiteX4" fmla="*/ 0 w 8748789"/>
              <a:gd name="connsiteY4" fmla="*/ 2108767 h 5648938"/>
              <a:gd name="connsiteX5" fmla="*/ 4690757 w 8748789"/>
              <a:gd name="connsiteY5" fmla="*/ 0 h 5648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48789" h="5648938">
                <a:moveTo>
                  <a:pt x="4690757" y="0"/>
                </a:moveTo>
                <a:lnTo>
                  <a:pt x="8748789" y="0"/>
                </a:lnTo>
                <a:lnTo>
                  <a:pt x="8748789" y="5648938"/>
                </a:lnTo>
                <a:lnTo>
                  <a:pt x="0" y="3981544"/>
                </a:lnTo>
                <a:lnTo>
                  <a:pt x="0" y="2108767"/>
                </a:lnTo>
                <a:lnTo>
                  <a:pt x="4690757" y="0"/>
                </a:lnTo>
                <a:close/>
              </a:path>
            </a:pathLst>
          </a:custGeom>
          <a:gradFill>
            <a:gsLst>
              <a:gs pos="86000">
                <a:schemeClr val="accent1"/>
              </a:gs>
              <a:gs pos="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BB36B2F-64BC-4136-9BF7-40926A03CDED}"/>
              </a:ext>
            </a:extLst>
          </p:cNvPr>
          <p:cNvSpPr/>
          <p:nvPr userDrawn="1"/>
        </p:nvSpPr>
        <p:spPr>
          <a:xfrm>
            <a:off x="3420061" y="4051278"/>
            <a:ext cx="8771939" cy="2806722"/>
          </a:xfrm>
          <a:custGeom>
            <a:avLst/>
            <a:gdLst>
              <a:gd name="connsiteX0" fmla="*/ 0 w 8748789"/>
              <a:gd name="connsiteY0" fmla="*/ 0 h 2806722"/>
              <a:gd name="connsiteX1" fmla="*/ 8748789 w 8748789"/>
              <a:gd name="connsiteY1" fmla="*/ 1646811 h 2806722"/>
              <a:gd name="connsiteX2" fmla="*/ 8748789 w 8748789"/>
              <a:gd name="connsiteY2" fmla="*/ 2806722 h 2806722"/>
              <a:gd name="connsiteX3" fmla="*/ 6691228 w 8748789"/>
              <a:gd name="connsiteY3" fmla="*/ 2806722 h 2806722"/>
              <a:gd name="connsiteX4" fmla="*/ 0 w 8748789"/>
              <a:gd name="connsiteY4" fmla="*/ 652471 h 2806722"/>
              <a:gd name="connsiteX5" fmla="*/ 0 w 8748789"/>
              <a:gd name="connsiteY5" fmla="*/ 0 h 2806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48789" h="2806722">
                <a:moveTo>
                  <a:pt x="0" y="0"/>
                </a:moveTo>
                <a:lnTo>
                  <a:pt x="8748789" y="1646811"/>
                </a:lnTo>
                <a:lnTo>
                  <a:pt x="8748789" y="2806722"/>
                </a:lnTo>
                <a:lnTo>
                  <a:pt x="6691228" y="2806722"/>
                </a:lnTo>
                <a:lnTo>
                  <a:pt x="0" y="6524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0360" y="1888245"/>
            <a:ext cx="8778240" cy="1300281"/>
          </a:xfrm>
          <a:ln>
            <a:noFill/>
          </a:ln>
        </p:spPr>
        <p:txBody>
          <a:bodyPr anchor="b">
            <a:normAutofit/>
          </a:bodyPr>
          <a:lstStyle>
            <a:lvl1pPr algn="r" rtl="1">
              <a:defRPr sz="4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360" y="3280602"/>
            <a:ext cx="8778240" cy="741244"/>
          </a:xfrm>
          <a:ln>
            <a:noFill/>
          </a:ln>
        </p:spPr>
        <p:txBody>
          <a:bodyPr/>
          <a:lstStyle>
            <a:lvl1pPr marL="0" indent="0" algn="r" rtl="1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25A323-F724-49DD-8EA3-B61A307BFA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450" y="5979136"/>
            <a:ext cx="2546134" cy="63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66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02266C28-FCA4-401F-95BE-13A0C15D5F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01551" y="-31927"/>
            <a:ext cx="8807143" cy="5669577"/>
          </a:xfrm>
          <a:custGeom>
            <a:avLst/>
            <a:gdLst>
              <a:gd name="connsiteX0" fmla="*/ 0 w 4959716"/>
              <a:gd name="connsiteY0" fmla="*/ 5017892 h 5017892"/>
              <a:gd name="connsiteX1" fmla="*/ 1239929 w 4959716"/>
              <a:gd name="connsiteY1" fmla="*/ 0 h 5017892"/>
              <a:gd name="connsiteX2" fmla="*/ 4959716 w 4959716"/>
              <a:gd name="connsiteY2" fmla="*/ 0 h 5017892"/>
              <a:gd name="connsiteX3" fmla="*/ 3719787 w 4959716"/>
              <a:gd name="connsiteY3" fmla="*/ 5017892 h 5017892"/>
              <a:gd name="connsiteX4" fmla="*/ 0 w 4959716"/>
              <a:gd name="connsiteY4" fmla="*/ 5017892 h 5017892"/>
              <a:gd name="connsiteX0" fmla="*/ 4671 w 4964387"/>
              <a:gd name="connsiteY0" fmla="*/ 5030592 h 5030592"/>
              <a:gd name="connsiteX1" fmla="*/ 0 w 4964387"/>
              <a:gd name="connsiteY1" fmla="*/ 0 h 5030592"/>
              <a:gd name="connsiteX2" fmla="*/ 4964387 w 4964387"/>
              <a:gd name="connsiteY2" fmla="*/ 12700 h 5030592"/>
              <a:gd name="connsiteX3" fmla="*/ 3724458 w 4964387"/>
              <a:gd name="connsiteY3" fmla="*/ 5030592 h 5030592"/>
              <a:gd name="connsiteX4" fmla="*/ 4671 w 4964387"/>
              <a:gd name="connsiteY4" fmla="*/ 5030592 h 5030592"/>
              <a:gd name="connsiteX0" fmla="*/ 4671 w 4970737"/>
              <a:gd name="connsiteY0" fmla="*/ 5030592 h 5030592"/>
              <a:gd name="connsiteX1" fmla="*/ 0 w 4970737"/>
              <a:gd name="connsiteY1" fmla="*/ 0 h 5030592"/>
              <a:gd name="connsiteX2" fmla="*/ 4970737 w 4970737"/>
              <a:gd name="connsiteY2" fmla="*/ 2908300 h 5030592"/>
              <a:gd name="connsiteX3" fmla="*/ 3724458 w 4970737"/>
              <a:gd name="connsiteY3" fmla="*/ 5030592 h 5030592"/>
              <a:gd name="connsiteX4" fmla="*/ 4671 w 4970737"/>
              <a:gd name="connsiteY4" fmla="*/ 5030592 h 5030592"/>
              <a:gd name="connsiteX0" fmla="*/ 4671 w 4970737"/>
              <a:gd name="connsiteY0" fmla="*/ 5030592 h 5036942"/>
              <a:gd name="connsiteX1" fmla="*/ 0 w 4970737"/>
              <a:gd name="connsiteY1" fmla="*/ 0 h 5036942"/>
              <a:gd name="connsiteX2" fmla="*/ 4970737 w 4970737"/>
              <a:gd name="connsiteY2" fmla="*/ 2908300 h 5036942"/>
              <a:gd name="connsiteX3" fmla="*/ 4969058 w 4970737"/>
              <a:gd name="connsiteY3" fmla="*/ 5036942 h 5036942"/>
              <a:gd name="connsiteX4" fmla="*/ 4671 w 4970737"/>
              <a:gd name="connsiteY4" fmla="*/ 5030592 h 5036942"/>
              <a:gd name="connsiteX0" fmla="*/ 4671 w 4970737"/>
              <a:gd name="connsiteY0" fmla="*/ 5030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4671 w 4970737"/>
              <a:gd name="connsiteY5" fmla="*/ 5030592 h 5036942"/>
              <a:gd name="connsiteX0" fmla="*/ 703171 w 4970737"/>
              <a:gd name="connsiteY0" fmla="*/ 4522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703171 w 4970737"/>
              <a:gd name="connsiteY5" fmla="*/ 4522592 h 5036942"/>
              <a:gd name="connsiteX0" fmla="*/ 2081121 w 4970737"/>
              <a:gd name="connsiteY0" fmla="*/ 503694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195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76279 w 4965895"/>
              <a:gd name="connsiteY0" fmla="*/ 4979792 h 4979792"/>
              <a:gd name="connsiteX1" fmla="*/ 196 w 4965895"/>
              <a:gd name="connsiteY1" fmla="*/ 3792342 h 4979792"/>
              <a:gd name="connsiteX2" fmla="*/ 6588 w 4965895"/>
              <a:gd name="connsiteY2" fmla="*/ 0 h 4979792"/>
              <a:gd name="connsiteX3" fmla="*/ 4965895 w 4965895"/>
              <a:gd name="connsiteY3" fmla="*/ 2844800 h 4979792"/>
              <a:gd name="connsiteX4" fmla="*/ 4964216 w 4965895"/>
              <a:gd name="connsiteY4" fmla="*/ 4979792 h 4979792"/>
              <a:gd name="connsiteX5" fmla="*/ 2076279 w 4965895"/>
              <a:gd name="connsiteY5" fmla="*/ 4979792 h 4979792"/>
              <a:gd name="connsiteX0" fmla="*/ 2076385 w 4966001"/>
              <a:gd name="connsiteY0" fmla="*/ 4983602 h 4983602"/>
              <a:gd name="connsiteX1" fmla="*/ 302 w 4966001"/>
              <a:gd name="connsiteY1" fmla="*/ 3796152 h 4983602"/>
              <a:gd name="connsiteX2" fmla="*/ 2884 w 4966001"/>
              <a:gd name="connsiteY2" fmla="*/ 0 h 4983602"/>
              <a:gd name="connsiteX3" fmla="*/ 4966001 w 4966001"/>
              <a:gd name="connsiteY3" fmla="*/ 2848610 h 4983602"/>
              <a:gd name="connsiteX4" fmla="*/ 4964322 w 4966001"/>
              <a:gd name="connsiteY4" fmla="*/ 4983602 h 4983602"/>
              <a:gd name="connsiteX5" fmla="*/ 2076385 w 4966001"/>
              <a:gd name="connsiteY5" fmla="*/ 4983602 h 4983602"/>
              <a:gd name="connsiteX0" fmla="*/ 2457385 w 4966001"/>
              <a:gd name="connsiteY0" fmla="*/ 5120762 h 5120762"/>
              <a:gd name="connsiteX1" fmla="*/ 302 w 4966001"/>
              <a:gd name="connsiteY1" fmla="*/ 3796152 h 5120762"/>
              <a:gd name="connsiteX2" fmla="*/ 2884 w 4966001"/>
              <a:gd name="connsiteY2" fmla="*/ 0 h 5120762"/>
              <a:gd name="connsiteX3" fmla="*/ 4966001 w 4966001"/>
              <a:gd name="connsiteY3" fmla="*/ 2848610 h 5120762"/>
              <a:gd name="connsiteX4" fmla="*/ 4964322 w 4966001"/>
              <a:gd name="connsiteY4" fmla="*/ 4983602 h 5120762"/>
              <a:gd name="connsiteX5" fmla="*/ 2457385 w 4966001"/>
              <a:gd name="connsiteY5" fmla="*/ 5120762 h 5120762"/>
              <a:gd name="connsiteX0" fmla="*/ 2457385 w 5018502"/>
              <a:gd name="connsiteY0" fmla="*/ 5120762 h 5120762"/>
              <a:gd name="connsiteX1" fmla="*/ 302 w 5018502"/>
              <a:gd name="connsiteY1" fmla="*/ 3796152 h 5120762"/>
              <a:gd name="connsiteX2" fmla="*/ 2884 w 5018502"/>
              <a:gd name="connsiteY2" fmla="*/ 0 h 5120762"/>
              <a:gd name="connsiteX3" fmla="*/ 4966001 w 5018502"/>
              <a:gd name="connsiteY3" fmla="*/ 2848610 h 5120762"/>
              <a:gd name="connsiteX4" fmla="*/ 2457385 w 5018502"/>
              <a:gd name="connsiteY4" fmla="*/ 5120762 h 5120762"/>
              <a:gd name="connsiteX0" fmla="*/ 2457385 w 2943293"/>
              <a:gd name="connsiteY0" fmla="*/ 5120762 h 5120762"/>
              <a:gd name="connsiteX1" fmla="*/ 302 w 2943293"/>
              <a:gd name="connsiteY1" fmla="*/ 3796152 h 5120762"/>
              <a:gd name="connsiteX2" fmla="*/ 2884 w 2943293"/>
              <a:gd name="connsiteY2" fmla="*/ 0 h 5120762"/>
              <a:gd name="connsiteX3" fmla="*/ 2481881 w 2943293"/>
              <a:gd name="connsiteY3" fmla="*/ 3239770 h 5120762"/>
              <a:gd name="connsiteX4" fmla="*/ 2457385 w 2943293"/>
              <a:gd name="connsiteY4" fmla="*/ 5120762 h 5120762"/>
              <a:gd name="connsiteX0" fmla="*/ 2457385 w 2939298"/>
              <a:gd name="connsiteY0" fmla="*/ 5120762 h 5120762"/>
              <a:gd name="connsiteX1" fmla="*/ 302 w 2939298"/>
              <a:gd name="connsiteY1" fmla="*/ 3796152 h 5120762"/>
              <a:gd name="connsiteX2" fmla="*/ 2884 w 2939298"/>
              <a:gd name="connsiteY2" fmla="*/ 0 h 5120762"/>
              <a:gd name="connsiteX3" fmla="*/ 2471721 w 2939298"/>
              <a:gd name="connsiteY3" fmla="*/ 1410970 h 5120762"/>
              <a:gd name="connsiteX4" fmla="*/ 2457385 w 2939298"/>
              <a:gd name="connsiteY4" fmla="*/ 5120762 h 5120762"/>
              <a:gd name="connsiteX0" fmla="*/ 2457385 w 2940987"/>
              <a:gd name="connsiteY0" fmla="*/ 5120762 h 5120762"/>
              <a:gd name="connsiteX1" fmla="*/ 302 w 2940987"/>
              <a:gd name="connsiteY1" fmla="*/ 3796152 h 5120762"/>
              <a:gd name="connsiteX2" fmla="*/ 2884 w 2940987"/>
              <a:gd name="connsiteY2" fmla="*/ 0 h 5120762"/>
              <a:gd name="connsiteX3" fmla="*/ 2471721 w 2940987"/>
              <a:gd name="connsiteY3" fmla="*/ 1410970 h 5120762"/>
              <a:gd name="connsiteX4" fmla="*/ 2457385 w 2940987"/>
              <a:gd name="connsiteY4" fmla="*/ 5120762 h 5120762"/>
              <a:gd name="connsiteX0" fmla="*/ 2457385 w 2642606"/>
              <a:gd name="connsiteY0" fmla="*/ 5120762 h 5120762"/>
              <a:gd name="connsiteX1" fmla="*/ 302 w 2642606"/>
              <a:gd name="connsiteY1" fmla="*/ 3796152 h 5120762"/>
              <a:gd name="connsiteX2" fmla="*/ 2884 w 2642606"/>
              <a:gd name="connsiteY2" fmla="*/ 0 h 5120762"/>
              <a:gd name="connsiteX3" fmla="*/ 2471721 w 2642606"/>
              <a:gd name="connsiteY3" fmla="*/ 1410970 h 5120762"/>
              <a:gd name="connsiteX4" fmla="*/ 2457385 w 2642606"/>
              <a:gd name="connsiteY4" fmla="*/ 5120762 h 5120762"/>
              <a:gd name="connsiteX0" fmla="*/ 2457385 w 2807365"/>
              <a:gd name="connsiteY0" fmla="*/ 5120762 h 5137422"/>
              <a:gd name="connsiteX1" fmla="*/ 302 w 2807365"/>
              <a:gd name="connsiteY1" fmla="*/ 3796152 h 5137422"/>
              <a:gd name="connsiteX2" fmla="*/ 2884 w 2807365"/>
              <a:gd name="connsiteY2" fmla="*/ 0 h 5137422"/>
              <a:gd name="connsiteX3" fmla="*/ 2471721 w 2807365"/>
              <a:gd name="connsiteY3" fmla="*/ 1410970 h 5137422"/>
              <a:gd name="connsiteX4" fmla="*/ 2457385 w 2807365"/>
              <a:gd name="connsiteY4" fmla="*/ 5120762 h 5137422"/>
              <a:gd name="connsiteX0" fmla="*/ 2457385 w 2651440"/>
              <a:gd name="connsiteY0" fmla="*/ 5120762 h 5120762"/>
              <a:gd name="connsiteX1" fmla="*/ 302 w 2651440"/>
              <a:gd name="connsiteY1" fmla="*/ 3796152 h 5120762"/>
              <a:gd name="connsiteX2" fmla="*/ 2884 w 2651440"/>
              <a:gd name="connsiteY2" fmla="*/ 0 h 5120762"/>
              <a:gd name="connsiteX3" fmla="*/ 2471721 w 2651440"/>
              <a:gd name="connsiteY3" fmla="*/ 1410970 h 5120762"/>
              <a:gd name="connsiteX4" fmla="*/ 2457385 w 2651440"/>
              <a:gd name="connsiteY4" fmla="*/ 5120762 h 5120762"/>
              <a:gd name="connsiteX0" fmla="*/ 2457385 w 2486859"/>
              <a:gd name="connsiteY0" fmla="*/ 5120762 h 5120762"/>
              <a:gd name="connsiteX1" fmla="*/ 302 w 2486859"/>
              <a:gd name="connsiteY1" fmla="*/ 3796152 h 5120762"/>
              <a:gd name="connsiteX2" fmla="*/ 2884 w 2486859"/>
              <a:gd name="connsiteY2" fmla="*/ 0 h 5120762"/>
              <a:gd name="connsiteX3" fmla="*/ 2471721 w 2486859"/>
              <a:gd name="connsiteY3" fmla="*/ 1410970 h 5120762"/>
              <a:gd name="connsiteX4" fmla="*/ 2457385 w 2486859"/>
              <a:gd name="connsiteY4" fmla="*/ 5120762 h 5120762"/>
              <a:gd name="connsiteX0" fmla="*/ 2457385 w 2462497"/>
              <a:gd name="connsiteY0" fmla="*/ 5120762 h 5120762"/>
              <a:gd name="connsiteX1" fmla="*/ 302 w 2462497"/>
              <a:gd name="connsiteY1" fmla="*/ 3796152 h 5120762"/>
              <a:gd name="connsiteX2" fmla="*/ 2884 w 2462497"/>
              <a:gd name="connsiteY2" fmla="*/ 0 h 5120762"/>
              <a:gd name="connsiteX3" fmla="*/ 2431716 w 2462497"/>
              <a:gd name="connsiteY3" fmla="*/ 1424305 h 5120762"/>
              <a:gd name="connsiteX4" fmla="*/ 2457385 w 2462497"/>
              <a:gd name="connsiteY4" fmla="*/ 5120762 h 5120762"/>
              <a:gd name="connsiteX0" fmla="*/ 2457385 w 2482398"/>
              <a:gd name="connsiteY0" fmla="*/ 5120762 h 5120762"/>
              <a:gd name="connsiteX1" fmla="*/ 302 w 2482398"/>
              <a:gd name="connsiteY1" fmla="*/ 3796152 h 5120762"/>
              <a:gd name="connsiteX2" fmla="*/ 2884 w 2482398"/>
              <a:gd name="connsiteY2" fmla="*/ 0 h 5120762"/>
              <a:gd name="connsiteX3" fmla="*/ 2466006 w 2482398"/>
              <a:gd name="connsiteY3" fmla="*/ 1424305 h 5120762"/>
              <a:gd name="connsiteX4" fmla="*/ 2457385 w 2482398"/>
              <a:gd name="connsiteY4" fmla="*/ 5120762 h 5120762"/>
              <a:gd name="connsiteX0" fmla="*/ 2457385 w 2466006"/>
              <a:gd name="connsiteY0" fmla="*/ 5120762 h 5120762"/>
              <a:gd name="connsiteX1" fmla="*/ 302 w 2466006"/>
              <a:gd name="connsiteY1" fmla="*/ 3796152 h 5120762"/>
              <a:gd name="connsiteX2" fmla="*/ 2884 w 2466006"/>
              <a:gd name="connsiteY2" fmla="*/ 0 h 5120762"/>
              <a:gd name="connsiteX3" fmla="*/ 2466006 w 2466006"/>
              <a:gd name="connsiteY3" fmla="*/ 1424305 h 5120762"/>
              <a:gd name="connsiteX4" fmla="*/ 2457385 w 2466006"/>
              <a:gd name="connsiteY4" fmla="*/ 5120762 h 5120762"/>
              <a:gd name="connsiteX0" fmla="*/ 2457385 w 2460441"/>
              <a:gd name="connsiteY0" fmla="*/ 5120762 h 5120762"/>
              <a:gd name="connsiteX1" fmla="*/ 302 w 2460441"/>
              <a:gd name="connsiteY1" fmla="*/ 3796152 h 5120762"/>
              <a:gd name="connsiteX2" fmla="*/ 2884 w 2460441"/>
              <a:gd name="connsiteY2" fmla="*/ 0 h 5120762"/>
              <a:gd name="connsiteX3" fmla="*/ 2458386 w 2460441"/>
              <a:gd name="connsiteY3" fmla="*/ 1422400 h 5120762"/>
              <a:gd name="connsiteX4" fmla="*/ 2457385 w 2460441"/>
              <a:gd name="connsiteY4" fmla="*/ 5120762 h 5120762"/>
              <a:gd name="connsiteX0" fmla="*/ 2457385 w 2459412"/>
              <a:gd name="connsiteY0" fmla="*/ 5120762 h 5120762"/>
              <a:gd name="connsiteX1" fmla="*/ 302 w 2459412"/>
              <a:gd name="connsiteY1" fmla="*/ 3796152 h 5120762"/>
              <a:gd name="connsiteX2" fmla="*/ 2884 w 2459412"/>
              <a:gd name="connsiteY2" fmla="*/ 0 h 5120762"/>
              <a:gd name="connsiteX3" fmla="*/ 2452036 w 2459412"/>
              <a:gd name="connsiteY3" fmla="*/ 31750 h 5120762"/>
              <a:gd name="connsiteX4" fmla="*/ 2457385 w 2459412"/>
              <a:gd name="connsiteY4" fmla="*/ 5120762 h 5120762"/>
              <a:gd name="connsiteX0" fmla="*/ 2457100 w 2459127"/>
              <a:gd name="connsiteY0" fmla="*/ 5089012 h 5089012"/>
              <a:gd name="connsiteX1" fmla="*/ 17 w 2459127"/>
              <a:gd name="connsiteY1" fmla="*/ 3764402 h 5089012"/>
              <a:gd name="connsiteX2" fmla="*/ 123249 w 2459127"/>
              <a:gd name="connsiteY2" fmla="*/ 2120900 h 5089012"/>
              <a:gd name="connsiteX3" fmla="*/ 2451751 w 2459127"/>
              <a:gd name="connsiteY3" fmla="*/ 0 h 5089012"/>
              <a:gd name="connsiteX4" fmla="*/ 2457100 w 2459127"/>
              <a:gd name="connsiteY4" fmla="*/ 5089012 h 5089012"/>
              <a:gd name="connsiteX0" fmla="*/ 2460851 w 2462878"/>
              <a:gd name="connsiteY0" fmla="*/ 5089012 h 5089012"/>
              <a:gd name="connsiteX1" fmla="*/ 3768 w 2462878"/>
              <a:gd name="connsiteY1" fmla="*/ 3764402 h 5089012"/>
              <a:gd name="connsiteX2" fmla="*/ 0 w 2462878"/>
              <a:gd name="connsiteY2" fmla="*/ 1377950 h 5089012"/>
              <a:gd name="connsiteX3" fmla="*/ 2455502 w 2462878"/>
              <a:gd name="connsiteY3" fmla="*/ 0 h 5089012"/>
              <a:gd name="connsiteX4" fmla="*/ 2460851 w 2462878"/>
              <a:gd name="connsiteY4" fmla="*/ 5089012 h 5089012"/>
              <a:gd name="connsiteX0" fmla="*/ 2460851 w 2462878"/>
              <a:gd name="connsiteY0" fmla="*/ 5089012 h 5091552"/>
              <a:gd name="connsiteX1" fmla="*/ 3768 w 2462878"/>
              <a:gd name="connsiteY1" fmla="*/ 5091552 h 5091552"/>
              <a:gd name="connsiteX2" fmla="*/ 0 w 2462878"/>
              <a:gd name="connsiteY2" fmla="*/ 1377950 h 5091552"/>
              <a:gd name="connsiteX3" fmla="*/ 2455502 w 2462878"/>
              <a:gd name="connsiteY3" fmla="*/ 0 h 5091552"/>
              <a:gd name="connsiteX4" fmla="*/ 2460851 w 2462878"/>
              <a:gd name="connsiteY4" fmla="*/ 5089012 h 5091552"/>
              <a:gd name="connsiteX0" fmla="*/ 2479901 w 2480912"/>
              <a:gd name="connsiteY0" fmla="*/ 2993512 h 5091552"/>
              <a:gd name="connsiteX1" fmla="*/ 3768 w 2480912"/>
              <a:gd name="connsiteY1" fmla="*/ 5091552 h 5091552"/>
              <a:gd name="connsiteX2" fmla="*/ 0 w 2480912"/>
              <a:gd name="connsiteY2" fmla="*/ 1377950 h 5091552"/>
              <a:gd name="connsiteX3" fmla="*/ 2455502 w 2480912"/>
              <a:gd name="connsiteY3" fmla="*/ 0 h 5091552"/>
              <a:gd name="connsiteX4" fmla="*/ 2479901 w 2480912"/>
              <a:gd name="connsiteY4" fmla="*/ 2993512 h 5091552"/>
              <a:gd name="connsiteX0" fmla="*/ 2454501 w 2457557"/>
              <a:gd name="connsiteY0" fmla="*/ 3685662 h 5091552"/>
              <a:gd name="connsiteX1" fmla="*/ 3768 w 2457557"/>
              <a:gd name="connsiteY1" fmla="*/ 5091552 h 5091552"/>
              <a:gd name="connsiteX2" fmla="*/ 0 w 2457557"/>
              <a:gd name="connsiteY2" fmla="*/ 1377950 h 5091552"/>
              <a:gd name="connsiteX3" fmla="*/ 2455502 w 2457557"/>
              <a:gd name="connsiteY3" fmla="*/ 0 h 5091552"/>
              <a:gd name="connsiteX4" fmla="*/ 2454501 w 2457557"/>
              <a:gd name="connsiteY4" fmla="*/ 3685662 h 5091552"/>
              <a:gd name="connsiteX0" fmla="*/ 2459536 w 2461714"/>
              <a:gd name="connsiteY0" fmla="*/ 2477426 h 5091552"/>
              <a:gd name="connsiteX1" fmla="*/ 3768 w 2461714"/>
              <a:gd name="connsiteY1" fmla="*/ 5091552 h 5091552"/>
              <a:gd name="connsiteX2" fmla="*/ 0 w 2461714"/>
              <a:gd name="connsiteY2" fmla="*/ 1377950 h 5091552"/>
              <a:gd name="connsiteX3" fmla="*/ 2455502 w 2461714"/>
              <a:gd name="connsiteY3" fmla="*/ 0 h 5091552"/>
              <a:gd name="connsiteX4" fmla="*/ 2459536 w 2461714"/>
              <a:gd name="connsiteY4" fmla="*/ 2477426 h 5091552"/>
              <a:gd name="connsiteX0" fmla="*/ 2459536 w 2461714"/>
              <a:gd name="connsiteY0" fmla="*/ 2477426 h 5091552"/>
              <a:gd name="connsiteX1" fmla="*/ 2461503 w 2461714"/>
              <a:gd name="connsiteY1" fmla="*/ 2471280 h 5091552"/>
              <a:gd name="connsiteX2" fmla="*/ 3768 w 2461714"/>
              <a:gd name="connsiteY2" fmla="*/ 5091552 h 5091552"/>
              <a:gd name="connsiteX3" fmla="*/ 0 w 2461714"/>
              <a:gd name="connsiteY3" fmla="*/ 1377950 h 5091552"/>
              <a:gd name="connsiteX4" fmla="*/ 2455502 w 2461714"/>
              <a:gd name="connsiteY4" fmla="*/ 0 h 5091552"/>
              <a:gd name="connsiteX5" fmla="*/ 2459536 w 2461714"/>
              <a:gd name="connsiteY5" fmla="*/ 2477426 h 5091552"/>
              <a:gd name="connsiteX0" fmla="*/ 1941002 w 2461503"/>
              <a:gd name="connsiteY0" fmla="*/ 2512666 h 5091552"/>
              <a:gd name="connsiteX1" fmla="*/ 2461503 w 2461503"/>
              <a:gd name="connsiteY1" fmla="*/ 2471280 h 5091552"/>
              <a:gd name="connsiteX2" fmla="*/ 3768 w 2461503"/>
              <a:gd name="connsiteY2" fmla="*/ 5091552 h 5091552"/>
              <a:gd name="connsiteX3" fmla="*/ 0 w 2461503"/>
              <a:gd name="connsiteY3" fmla="*/ 1377950 h 5091552"/>
              <a:gd name="connsiteX4" fmla="*/ 2455502 w 2461503"/>
              <a:gd name="connsiteY4" fmla="*/ 0 h 5091552"/>
              <a:gd name="connsiteX5" fmla="*/ 1941002 w 2461503"/>
              <a:gd name="connsiteY5" fmla="*/ 2512666 h 5091552"/>
              <a:gd name="connsiteX0" fmla="*/ 2464571 w 2466265"/>
              <a:gd name="connsiteY0" fmla="*/ 2220676 h 5091552"/>
              <a:gd name="connsiteX1" fmla="*/ 2461503 w 2466265"/>
              <a:gd name="connsiteY1" fmla="*/ 2471280 h 5091552"/>
              <a:gd name="connsiteX2" fmla="*/ 3768 w 2466265"/>
              <a:gd name="connsiteY2" fmla="*/ 5091552 h 5091552"/>
              <a:gd name="connsiteX3" fmla="*/ 0 w 2466265"/>
              <a:gd name="connsiteY3" fmla="*/ 1377950 h 5091552"/>
              <a:gd name="connsiteX4" fmla="*/ 2455502 w 2466265"/>
              <a:gd name="connsiteY4" fmla="*/ 0 h 5091552"/>
              <a:gd name="connsiteX5" fmla="*/ 2464571 w 2466265"/>
              <a:gd name="connsiteY5" fmla="*/ 2220676 h 5091552"/>
              <a:gd name="connsiteX0" fmla="*/ 2464571 w 2466265"/>
              <a:gd name="connsiteY0" fmla="*/ 2220676 h 5091552"/>
              <a:gd name="connsiteX1" fmla="*/ 1912763 w 2466265"/>
              <a:gd name="connsiteY1" fmla="*/ 2461211 h 5091552"/>
              <a:gd name="connsiteX2" fmla="*/ 3768 w 2466265"/>
              <a:gd name="connsiteY2" fmla="*/ 5091552 h 5091552"/>
              <a:gd name="connsiteX3" fmla="*/ 0 w 2466265"/>
              <a:gd name="connsiteY3" fmla="*/ 1377950 h 5091552"/>
              <a:gd name="connsiteX4" fmla="*/ 2455502 w 2466265"/>
              <a:gd name="connsiteY4" fmla="*/ 0 h 5091552"/>
              <a:gd name="connsiteX5" fmla="*/ 2464571 w 2466265"/>
              <a:gd name="connsiteY5" fmla="*/ 2220676 h 5091552"/>
              <a:gd name="connsiteX0" fmla="*/ 2394091 w 2455502"/>
              <a:gd name="connsiteY0" fmla="*/ 1782690 h 5091552"/>
              <a:gd name="connsiteX1" fmla="*/ 1912763 w 2455502"/>
              <a:gd name="connsiteY1" fmla="*/ 2461211 h 5091552"/>
              <a:gd name="connsiteX2" fmla="*/ 3768 w 2455502"/>
              <a:gd name="connsiteY2" fmla="*/ 5091552 h 5091552"/>
              <a:gd name="connsiteX3" fmla="*/ 0 w 2455502"/>
              <a:gd name="connsiteY3" fmla="*/ 1377950 h 5091552"/>
              <a:gd name="connsiteX4" fmla="*/ 2455502 w 2455502"/>
              <a:gd name="connsiteY4" fmla="*/ 0 h 5091552"/>
              <a:gd name="connsiteX5" fmla="*/ 2394091 w 2455502"/>
              <a:gd name="connsiteY5" fmla="*/ 1782690 h 5091552"/>
              <a:gd name="connsiteX0" fmla="*/ 2454503 w 2457558"/>
              <a:gd name="connsiteY0" fmla="*/ 1883376 h 5091552"/>
              <a:gd name="connsiteX1" fmla="*/ 1912763 w 2457558"/>
              <a:gd name="connsiteY1" fmla="*/ 2461211 h 5091552"/>
              <a:gd name="connsiteX2" fmla="*/ 3768 w 2457558"/>
              <a:gd name="connsiteY2" fmla="*/ 5091552 h 5091552"/>
              <a:gd name="connsiteX3" fmla="*/ 0 w 2457558"/>
              <a:gd name="connsiteY3" fmla="*/ 1377950 h 5091552"/>
              <a:gd name="connsiteX4" fmla="*/ 2455502 w 2457558"/>
              <a:gd name="connsiteY4" fmla="*/ 0 h 5091552"/>
              <a:gd name="connsiteX5" fmla="*/ 2454503 w 2457558"/>
              <a:gd name="connsiteY5" fmla="*/ 1883376 h 5091552"/>
              <a:gd name="connsiteX0" fmla="*/ 2458544 w 2461599"/>
              <a:gd name="connsiteY0" fmla="*/ 1883376 h 2461211"/>
              <a:gd name="connsiteX1" fmla="*/ 1916804 w 2461599"/>
              <a:gd name="connsiteY1" fmla="*/ 2461211 h 2461211"/>
              <a:gd name="connsiteX2" fmla="*/ 257 w 2461599"/>
              <a:gd name="connsiteY2" fmla="*/ 2410778 h 2461211"/>
              <a:gd name="connsiteX3" fmla="*/ 4041 w 2461599"/>
              <a:gd name="connsiteY3" fmla="*/ 1377950 h 2461211"/>
              <a:gd name="connsiteX4" fmla="*/ 2459543 w 2461599"/>
              <a:gd name="connsiteY4" fmla="*/ 0 h 2461211"/>
              <a:gd name="connsiteX5" fmla="*/ 2458544 w 2461599"/>
              <a:gd name="connsiteY5" fmla="*/ 1883376 h 2461211"/>
              <a:gd name="connsiteX0" fmla="*/ 2458544 w 2461599"/>
              <a:gd name="connsiteY0" fmla="*/ 1883376 h 2490069"/>
              <a:gd name="connsiteX1" fmla="*/ 1916804 w 2461599"/>
              <a:gd name="connsiteY1" fmla="*/ 2461211 h 2490069"/>
              <a:gd name="connsiteX2" fmla="*/ 257 w 2461599"/>
              <a:gd name="connsiteY2" fmla="*/ 2490069 h 2490069"/>
              <a:gd name="connsiteX3" fmla="*/ 4041 w 2461599"/>
              <a:gd name="connsiteY3" fmla="*/ 1377950 h 2490069"/>
              <a:gd name="connsiteX4" fmla="*/ 2459543 w 2461599"/>
              <a:gd name="connsiteY4" fmla="*/ 0 h 2490069"/>
              <a:gd name="connsiteX5" fmla="*/ 2458544 w 2461599"/>
              <a:gd name="connsiteY5" fmla="*/ 1883376 h 2490069"/>
              <a:gd name="connsiteX0" fmla="*/ 2458544 w 2461599"/>
              <a:gd name="connsiteY0" fmla="*/ 1883376 h 2490069"/>
              <a:gd name="connsiteX1" fmla="*/ 1459940 w 2461599"/>
              <a:gd name="connsiteY1" fmla="*/ 2487642 h 2490069"/>
              <a:gd name="connsiteX2" fmla="*/ 257 w 2461599"/>
              <a:gd name="connsiteY2" fmla="*/ 2490069 h 2490069"/>
              <a:gd name="connsiteX3" fmla="*/ 4041 w 2461599"/>
              <a:gd name="connsiteY3" fmla="*/ 1377950 h 2490069"/>
              <a:gd name="connsiteX4" fmla="*/ 2459543 w 2461599"/>
              <a:gd name="connsiteY4" fmla="*/ 0 h 2490069"/>
              <a:gd name="connsiteX5" fmla="*/ 2458544 w 2461599"/>
              <a:gd name="connsiteY5" fmla="*/ 1883376 h 2490069"/>
              <a:gd name="connsiteX0" fmla="*/ 2458544 w 2461599"/>
              <a:gd name="connsiteY0" fmla="*/ 1883376 h 2490069"/>
              <a:gd name="connsiteX1" fmla="*/ 1459940 w 2461599"/>
              <a:gd name="connsiteY1" fmla="*/ 2487642 h 2490069"/>
              <a:gd name="connsiteX2" fmla="*/ 257 w 2461599"/>
              <a:gd name="connsiteY2" fmla="*/ 2490069 h 2490069"/>
              <a:gd name="connsiteX3" fmla="*/ 4041 w 2461599"/>
              <a:gd name="connsiteY3" fmla="*/ 1377950 h 2490069"/>
              <a:gd name="connsiteX4" fmla="*/ 2459543 w 2461599"/>
              <a:gd name="connsiteY4" fmla="*/ 0 h 2490069"/>
              <a:gd name="connsiteX5" fmla="*/ 2458544 w 2461599"/>
              <a:gd name="connsiteY5" fmla="*/ 1883376 h 2490069"/>
              <a:gd name="connsiteX0" fmla="*/ 2458544 w 2461599"/>
              <a:gd name="connsiteY0" fmla="*/ 1883376 h 2490069"/>
              <a:gd name="connsiteX1" fmla="*/ 1459940 w 2461599"/>
              <a:gd name="connsiteY1" fmla="*/ 2487642 h 2490069"/>
              <a:gd name="connsiteX2" fmla="*/ 257 w 2461599"/>
              <a:gd name="connsiteY2" fmla="*/ 2490069 h 2490069"/>
              <a:gd name="connsiteX3" fmla="*/ 4041 w 2461599"/>
              <a:gd name="connsiteY3" fmla="*/ 1377950 h 2490069"/>
              <a:gd name="connsiteX4" fmla="*/ 2459543 w 2461599"/>
              <a:gd name="connsiteY4" fmla="*/ 0 h 2490069"/>
              <a:gd name="connsiteX5" fmla="*/ 2458544 w 2461599"/>
              <a:gd name="connsiteY5" fmla="*/ 1883376 h 2490069"/>
              <a:gd name="connsiteX0" fmla="*/ 4342373 w 4345428"/>
              <a:gd name="connsiteY0" fmla="*/ 1883376 h 2490069"/>
              <a:gd name="connsiteX1" fmla="*/ 3343769 w 4345428"/>
              <a:gd name="connsiteY1" fmla="*/ 2487642 h 2490069"/>
              <a:gd name="connsiteX2" fmla="*/ 1884086 w 4345428"/>
              <a:gd name="connsiteY2" fmla="*/ 2490069 h 2490069"/>
              <a:gd name="connsiteX3" fmla="*/ 0 w 4345428"/>
              <a:gd name="connsiteY3" fmla="*/ 1053237 h 2490069"/>
              <a:gd name="connsiteX4" fmla="*/ 4343372 w 4345428"/>
              <a:gd name="connsiteY4" fmla="*/ 0 h 2490069"/>
              <a:gd name="connsiteX5" fmla="*/ 4342373 w 4345428"/>
              <a:gd name="connsiteY5" fmla="*/ 1883376 h 2490069"/>
              <a:gd name="connsiteX0" fmla="*/ 4342373 w 4345428"/>
              <a:gd name="connsiteY0" fmla="*/ 1883376 h 2487642"/>
              <a:gd name="connsiteX1" fmla="*/ 3343769 w 4345428"/>
              <a:gd name="connsiteY1" fmla="*/ 2487642 h 2487642"/>
              <a:gd name="connsiteX2" fmla="*/ 3768 w 4345428"/>
              <a:gd name="connsiteY2" fmla="*/ 1972793 h 2487642"/>
              <a:gd name="connsiteX3" fmla="*/ 0 w 4345428"/>
              <a:gd name="connsiteY3" fmla="*/ 1053237 h 2487642"/>
              <a:gd name="connsiteX4" fmla="*/ 4343372 w 4345428"/>
              <a:gd name="connsiteY4" fmla="*/ 0 h 2487642"/>
              <a:gd name="connsiteX5" fmla="*/ 4342373 w 4345428"/>
              <a:gd name="connsiteY5" fmla="*/ 1883376 h 2487642"/>
              <a:gd name="connsiteX0" fmla="*/ 4342373 w 4345428"/>
              <a:gd name="connsiteY0" fmla="*/ 1883376 h 2487642"/>
              <a:gd name="connsiteX1" fmla="*/ 3343769 w 4345428"/>
              <a:gd name="connsiteY1" fmla="*/ 2487642 h 2487642"/>
              <a:gd name="connsiteX2" fmla="*/ 3768 w 4345428"/>
              <a:gd name="connsiteY2" fmla="*/ 1972793 h 2487642"/>
              <a:gd name="connsiteX3" fmla="*/ 0 w 4345428"/>
              <a:gd name="connsiteY3" fmla="*/ 1053237 h 2487642"/>
              <a:gd name="connsiteX4" fmla="*/ 4343372 w 4345428"/>
              <a:gd name="connsiteY4" fmla="*/ 0 h 2487642"/>
              <a:gd name="connsiteX5" fmla="*/ 4342373 w 4345428"/>
              <a:gd name="connsiteY5" fmla="*/ 1883376 h 2487642"/>
              <a:gd name="connsiteX0" fmla="*/ 4342373 w 4342401"/>
              <a:gd name="connsiteY0" fmla="*/ 1887152 h 2491418"/>
              <a:gd name="connsiteX1" fmla="*/ 3343769 w 4342401"/>
              <a:gd name="connsiteY1" fmla="*/ 2491418 h 2491418"/>
              <a:gd name="connsiteX2" fmla="*/ 3768 w 4342401"/>
              <a:gd name="connsiteY2" fmla="*/ 1976569 h 2491418"/>
              <a:gd name="connsiteX3" fmla="*/ 0 w 4342401"/>
              <a:gd name="connsiteY3" fmla="*/ 1057013 h 2491418"/>
              <a:gd name="connsiteX4" fmla="*/ 3006761 w 4342401"/>
              <a:gd name="connsiteY4" fmla="*/ 0 h 2491418"/>
              <a:gd name="connsiteX5" fmla="*/ 4342373 w 4342401"/>
              <a:gd name="connsiteY5" fmla="*/ 1887152 h 2491418"/>
              <a:gd name="connsiteX0" fmla="*/ 4353700 w 4353728"/>
              <a:gd name="connsiteY0" fmla="*/ 766749 h 3270211"/>
              <a:gd name="connsiteX1" fmla="*/ 3343769 w 4353728"/>
              <a:gd name="connsiteY1" fmla="*/ 3270211 h 3270211"/>
              <a:gd name="connsiteX2" fmla="*/ 3768 w 4353728"/>
              <a:gd name="connsiteY2" fmla="*/ 2755362 h 3270211"/>
              <a:gd name="connsiteX3" fmla="*/ 0 w 4353728"/>
              <a:gd name="connsiteY3" fmla="*/ 1835806 h 3270211"/>
              <a:gd name="connsiteX4" fmla="*/ 3006761 w 4353728"/>
              <a:gd name="connsiteY4" fmla="*/ 778793 h 3270211"/>
              <a:gd name="connsiteX5" fmla="*/ 4353700 w 4353728"/>
              <a:gd name="connsiteY5" fmla="*/ 766749 h 3270211"/>
              <a:gd name="connsiteX0" fmla="*/ 4672899 w 4961523"/>
              <a:gd name="connsiteY0" fmla="*/ 766749 h 3576046"/>
              <a:gd name="connsiteX1" fmla="*/ 4671090 w 4961523"/>
              <a:gd name="connsiteY1" fmla="*/ 3576046 h 3576046"/>
              <a:gd name="connsiteX2" fmla="*/ 322967 w 4961523"/>
              <a:gd name="connsiteY2" fmla="*/ 2755362 h 3576046"/>
              <a:gd name="connsiteX3" fmla="*/ 319199 w 4961523"/>
              <a:gd name="connsiteY3" fmla="*/ 1835806 h 3576046"/>
              <a:gd name="connsiteX4" fmla="*/ 3325960 w 4961523"/>
              <a:gd name="connsiteY4" fmla="*/ 778793 h 3576046"/>
              <a:gd name="connsiteX5" fmla="*/ 4672899 w 4961523"/>
              <a:gd name="connsiteY5" fmla="*/ 766749 h 3576046"/>
              <a:gd name="connsiteX0" fmla="*/ 4672340 w 4954285"/>
              <a:gd name="connsiteY0" fmla="*/ 766749 h 3564719"/>
              <a:gd name="connsiteX1" fmla="*/ 4662979 w 4954285"/>
              <a:gd name="connsiteY1" fmla="*/ 3564719 h 3564719"/>
              <a:gd name="connsiteX2" fmla="*/ 322408 w 4954285"/>
              <a:gd name="connsiteY2" fmla="*/ 2755362 h 3564719"/>
              <a:gd name="connsiteX3" fmla="*/ 318640 w 4954285"/>
              <a:gd name="connsiteY3" fmla="*/ 1835806 h 3564719"/>
              <a:gd name="connsiteX4" fmla="*/ 3325401 w 4954285"/>
              <a:gd name="connsiteY4" fmla="*/ 778793 h 3564719"/>
              <a:gd name="connsiteX5" fmla="*/ 4672340 w 4954285"/>
              <a:gd name="connsiteY5" fmla="*/ 766749 h 3564719"/>
              <a:gd name="connsiteX0" fmla="*/ 4672340 w 4954285"/>
              <a:gd name="connsiteY0" fmla="*/ 766749 h 3564719"/>
              <a:gd name="connsiteX1" fmla="*/ 4662979 w 4954285"/>
              <a:gd name="connsiteY1" fmla="*/ 3564719 h 3564719"/>
              <a:gd name="connsiteX2" fmla="*/ 322408 w 4954285"/>
              <a:gd name="connsiteY2" fmla="*/ 2755362 h 3564719"/>
              <a:gd name="connsiteX3" fmla="*/ 318640 w 4954285"/>
              <a:gd name="connsiteY3" fmla="*/ 1835806 h 3564719"/>
              <a:gd name="connsiteX4" fmla="*/ 3325401 w 4954285"/>
              <a:gd name="connsiteY4" fmla="*/ 778793 h 3564719"/>
              <a:gd name="connsiteX5" fmla="*/ 4672340 w 4954285"/>
              <a:gd name="connsiteY5" fmla="*/ 766749 h 3564719"/>
              <a:gd name="connsiteX0" fmla="*/ 4672340 w 4997329"/>
              <a:gd name="connsiteY0" fmla="*/ 766749 h 3573627"/>
              <a:gd name="connsiteX1" fmla="*/ 4662979 w 4997329"/>
              <a:gd name="connsiteY1" fmla="*/ 3564719 h 3573627"/>
              <a:gd name="connsiteX2" fmla="*/ 322408 w 4997329"/>
              <a:gd name="connsiteY2" fmla="*/ 2755362 h 3573627"/>
              <a:gd name="connsiteX3" fmla="*/ 318640 w 4997329"/>
              <a:gd name="connsiteY3" fmla="*/ 1835806 h 3573627"/>
              <a:gd name="connsiteX4" fmla="*/ 3325401 w 4997329"/>
              <a:gd name="connsiteY4" fmla="*/ 778793 h 3573627"/>
              <a:gd name="connsiteX5" fmla="*/ 4672340 w 4997329"/>
              <a:gd name="connsiteY5" fmla="*/ 766749 h 3573627"/>
              <a:gd name="connsiteX0" fmla="*/ 4672340 w 4997329"/>
              <a:gd name="connsiteY0" fmla="*/ 766749 h 3573627"/>
              <a:gd name="connsiteX1" fmla="*/ 4662979 w 4997329"/>
              <a:gd name="connsiteY1" fmla="*/ 3564719 h 3573627"/>
              <a:gd name="connsiteX2" fmla="*/ 322408 w 4997329"/>
              <a:gd name="connsiteY2" fmla="*/ 2755362 h 3573627"/>
              <a:gd name="connsiteX3" fmla="*/ 318640 w 4997329"/>
              <a:gd name="connsiteY3" fmla="*/ 1835806 h 3573627"/>
              <a:gd name="connsiteX4" fmla="*/ 3325401 w 4997329"/>
              <a:gd name="connsiteY4" fmla="*/ 778793 h 3573627"/>
              <a:gd name="connsiteX5" fmla="*/ 4672340 w 4997329"/>
              <a:gd name="connsiteY5" fmla="*/ 766749 h 3573627"/>
              <a:gd name="connsiteX0" fmla="*/ 4672340 w 4997329"/>
              <a:gd name="connsiteY0" fmla="*/ 766749 h 3588676"/>
              <a:gd name="connsiteX1" fmla="*/ 4662979 w 4997329"/>
              <a:gd name="connsiteY1" fmla="*/ 3579822 h 3588676"/>
              <a:gd name="connsiteX2" fmla="*/ 322408 w 4997329"/>
              <a:gd name="connsiteY2" fmla="*/ 2755362 h 3588676"/>
              <a:gd name="connsiteX3" fmla="*/ 318640 w 4997329"/>
              <a:gd name="connsiteY3" fmla="*/ 1835806 h 3588676"/>
              <a:gd name="connsiteX4" fmla="*/ 3325401 w 4997329"/>
              <a:gd name="connsiteY4" fmla="*/ 778793 h 3588676"/>
              <a:gd name="connsiteX5" fmla="*/ 4672340 w 4997329"/>
              <a:gd name="connsiteY5" fmla="*/ 766749 h 3588676"/>
              <a:gd name="connsiteX0" fmla="*/ 4672340 w 4997329"/>
              <a:gd name="connsiteY0" fmla="*/ 193 h 2822120"/>
              <a:gd name="connsiteX1" fmla="*/ 4662979 w 4997329"/>
              <a:gd name="connsiteY1" fmla="*/ 2813266 h 2822120"/>
              <a:gd name="connsiteX2" fmla="*/ 322408 w 4997329"/>
              <a:gd name="connsiteY2" fmla="*/ 1988806 h 2822120"/>
              <a:gd name="connsiteX3" fmla="*/ 318640 w 4997329"/>
              <a:gd name="connsiteY3" fmla="*/ 1069250 h 2822120"/>
              <a:gd name="connsiteX4" fmla="*/ 3325401 w 4997329"/>
              <a:gd name="connsiteY4" fmla="*/ 12237 h 2822120"/>
              <a:gd name="connsiteX5" fmla="*/ 4672340 w 4997329"/>
              <a:gd name="connsiteY5" fmla="*/ 193 h 2822120"/>
              <a:gd name="connsiteX0" fmla="*/ 4672340 w 4997329"/>
              <a:gd name="connsiteY0" fmla="*/ 1483 h 2823410"/>
              <a:gd name="connsiteX1" fmla="*/ 4662979 w 4997329"/>
              <a:gd name="connsiteY1" fmla="*/ 2814556 h 2823410"/>
              <a:gd name="connsiteX2" fmla="*/ 322408 w 4997329"/>
              <a:gd name="connsiteY2" fmla="*/ 1990096 h 2823410"/>
              <a:gd name="connsiteX3" fmla="*/ 318640 w 4997329"/>
              <a:gd name="connsiteY3" fmla="*/ 1070540 h 2823410"/>
              <a:gd name="connsiteX4" fmla="*/ 3325401 w 4997329"/>
              <a:gd name="connsiteY4" fmla="*/ 13527 h 2823410"/>
              <a:gd name="connsiteX5" fmla="*/ 4672340 w 4997329"/>
              <a:gd name="connsiteY5" fmla="*/ 1483 h 2823410"/>
              <a:gd name="connsiteX0" fmla="*/ 4672340 w 5159159"/>
              <a:gd name="connsiteY0" fmla="*/ 1483 h 2822423"/>
              <a:gd name="connsiteX1" fmla="*/ 4662979 w 5159159"/>
              <a:gd name="connsiteY1" fmla="*/ 2814556 h 2822423"/>
              <a:gd name="connsiteX2" fmla="*/ 322408 w 5159159"/>
              <a:gd name="connsiteY2" fmla="*/ 1990096 h 2822423"/>
              <a:gd name="connsiteX3" fmla="*/ 318640 w 5159159"/>
              <a:gd name="connsiteY3" fmla="*/ 1070540 h 2822423"/>
              <a:gd name="connsiteX4" fmla="*/ 3325401 w 5159159"/>
              <a:gd name="connsiteY4" fmla="*/ 13527 h 2822423"/>
              <a:gd name="connsiteX5" fmla="*/ 4672340 w 5159159"/>
              <a:gd name="connsiteY5" fmla="*/ 1483 h 2822423"/>
              <a:gd name="connsiteX0" fmla="*/ 4672340 w 4672340"/>
              <a:gd name="connsiteY0" fmla="*/ 1483 h 2814556"/>
              <a:gd name="connsiteX1" fmla="*/ 4662979 w 4672340"/>
              <a:gd name="connsiteY1" fmla="*/ 2814556 h 2814556"/>
              <a:gd name="connsiteX2" fmla="*/ 322408 w 4672340"/>
              <a:gd name="connsiteY2" fmla="*/ 1990096 h 2814556"/>
              <a:gd name="connsiteX3" fmla="*/ 318640 w 4672340"/>
              <a:gd name="connsiteY3" fmla="*/ 1070540 h 2814556"/>
              <a:gd name="connsiteX4" fmla="*/ 3325401 w 4672340"/>
              <a:gd name="connsiteY4" fmla="*/ 13527 h 2814556"/>
              <a:gd name="connsiteX5" fmla="*/ 4672340 w 4672340"/>
              <a:gd name="connsiteY5" fmla="*/ 1483 h 2814556"/>
              <a:gd name="connsiteX0" fmla="*/ 4385395 w 4385395"/>
              <a:gd name="connsiteY0" fmla="*/ 1483 h 2814556"/>
              <a:gd name="connsiteX1" fmla="*/ 4376034 w 4385395"/>
              <a:gd name="connsiteY1" fmla="*/ 2814556 h 2814556"/>
              <a:gd name="connsiteX2" fmla="*/ 35463 w 4385395"/>
              <a:gd name="connsiteY2" fmla="*/ 1990096 h 2814556"/>
              <a:gd name="connsiteX3" fmla="*/ 31695 w 4385395"/>
              <a:gd name="connsiteY3" fmla="*/ 1070540 h 2814556"/>
              <a:gd name="connsiteX4" fmla="*/ 3038456 w 4385395"/>
              <a:gd name="connsiteY4" fmla="*/ 13527 h 2814556"/>
              <a:gd name="connsiteX5" fmla="*/ 4385395 w 4385395"/>
              <a:gd name="connsiteY5" fmla="*/ 1483 h 2814556"/>
              <a:gd name="connsiteX0" fmla="*/ 4385395 w 4385395"/>
              <a:gd name="connsiteY0" fmla="*/ 1483 h 2814556"/>
              <a:gd name="connsiteX1" fmla="*/ 4376034 w 4385395"/>
              <a:gd name="connsiteY1" fmla="*/ 2814556 h 2814556"/>
              <a:gd name="connsiteX2" fmla="*/ 35463 w 4385395"/>
              <a:gd name="connsiteY2" fmla="*/ 1990096 h 2814556"/>
              <a:gd name="connsiteX3" fmla="*/ 31695 w 4385395"/>
              <a:gd name="connsiteY3" fmla="*/ 1070540 h 2814556"/>
              <a:gd name="connsiteX4" fmla="*/ 3038456 w 4385395"/>
              <a:gd name="connsiteY4" fmla="*/ 13527 h 2814556"/>
              <a:gd name="connsiteX5" fmla="*/ 4385395 w 4385395"/>
              <a:gd name="connsiteY5" fmla="*/ 1483 h 2814556"/>
              <a:gd name="connsiteX0" fmla="*/ 4353700 w 4353700"/>
              <a:gd name="connsiteY0" fmla="*/ 1483 h 2814556"/>
              <a:gd name="connsiteX1" fmla="*/ 4344339 w 4353700"/>
              <a:gd name="connsiteY1" fmla="*/ 2814556 h 2814556"/>
              <a:gd name="connsiteX2" fmla="*/ 139695 w 4353700"/>
              <a:gd name="connsiteY2" fmla="*/ 2076938 h 2814556"/>
              <a:gd name="connsiteX3" fmla="*/ 0 w 4353700"/>
              <a:gd name="connsiteY3" fmla="*/ 1070540 h 2814556"/>
              <a:gd name="connsiteX4" fmla="*/ 3006761 w 4353700"/>
              <a:gd name="connsiteY4" fmla="*/ 13527 h 2814556"/>
              <a:gd name="connsiteX5" fmla="*/ 4353700 w 4353700"/>
              <a:gd name="connsiteY5" fmla="*/ 1483 h 2814556"/>
              <a:gd name="connsiteX0" fmla="*/ 4353700 w 4353700"/>
              <a:gd name="connsiteY0" fmla="*/ 1483 h 2814556"/>
              <a:gd name="connsiteX1" fmla="*/ 4344339 w 4353700"/>
              <a:gd name="connsiteY1" fmla="*/ 2814556 h 2814556"/>
              <a:gd name="connsiteX2" fmla="*/ 139695 w 4353700"/>
              <a:gd name="connsiteY2" fmla="*/ 2076938 h 2814556"/>
              <a:gd name="connsiteX3" fmla="*/ 0 w 4353700"/>
              <a:gd name="connsiteY3" fmla="*/ 1070540 h 2814556"/>
              <a:gd name="connsiteX4" fmla="*/ 3006761 w 4353700"/>
              <a:gd name="connsiteY4" fmla="*/ 13527 h 2814556"/>
              <a:gd name="connsiteX5" fmla="*/ 4353700 w 4353700"/>
              <a:gd name="connsiteY5" fmla="*/ 1483 h 2814556"/>
              <a:gd name="connsiteX0" fmla="*/ 4353700 w 4353700"/>
              <a:gd name="connsiteY0" fmla="*/ 1483 h 2814556"/>
              <a:gd name="connsiteX1" fmla="*/ 4344339 w 4353700"/>
              <a:gd name="connsiteY1" fmla="*/ 2814556 h 2814556"/>
              <a:gd name="connsiteX2" fmla="*/ 139695 w 4353700"/>
              <a:gd name="connsiteY2" fmla="*/ 2076938 h 2814556"/>
              <a:gd name="connsiteX3" fmla="*/ 0 w 4353700"/>
              <a:gd name="connsiteY3" fmla="*/ 1070540 h 2814556"/>
              <a:gd name="connsiteX4" fmla="*/ 3006761 w 4353700"/>
              <a:gd name="connsiteY4" fmla="*/ 13527 h 2814556"/>
              <a:gd name="connsiteX5" fmla="*/ 4353700 w 4353700"/>
              <a:gd name="connsiteY5" fmla="*/ 1483 h 2814556"/>
              <a:gd name="connsiteX0" fmla="*/ 4367762 w 4367762"/>
              <a:gd name="connsiteY0" fmla="*/ 1483 h 2814556"/>
              <a:gd name="connsiteX1" fmla="*/ 4358401 w 4367762"/>
              <a:gd name="connsiteY1" fmla="*/ 2814556 h 2814556"/>
              <a:gd name="connsiteX2" fmla="*/ 17830 w 4367762"/>
              <a:gd name="connsiteY2" fmla="*/ 1990096 h 2814556"/>
              <a:gd name="connsiteX3" fmla="*/ 14062 w 4367762"/>
              <a:gd name="connsiteY3" fmla="*/ 1070540 h 2814556"/>
              <a:gd name="connsiteX4" fmla="*/ 3020823 w 4367762"/>
              <a:gd name="connsiteY4" fmla="*/ 13527 h 2814556"/>
              <a:gd name="connsiteX5" fmla="*/ 4367762 w 4367762"/>
              <a:gd name="connsiteY5" fmla="*/ 1483 h 2814556"/>
              <a:gd name="connsiteX0" fmla="*/ 4354340 w 4354340"/>
              <a:gd name="connsiteY0" fmla="*/ 1483 h 2814556"/>
              <a:gd name="connsiteX1" fmla="*/ 4344979 w 4354340"/>
              <a:gd name="connsiteY1" fmla="*/ 2814556 h 2814556"/>
              <a:gd name="connsiteX2" fmla="*/ 4408 w 4354340"/>
              <a:gd name="connsiteY2" fmla="*/ 1990096 h 2814556"/>
              <a:gd name="connsiteX3" fmla="*/ 640 w 4354340"/>
              <a:gd name="connsiteY3" fmla="*/ 1070540 h 2814556"/>
              <a:gd name="connsiteX4" fmla="*/ 3007401 w 4354340"/>
              <a:gd name="connsiteY4" fmla="*/ 13527 h 2814556"/>
              <a:gd name="connsiteX5" fmla="*/ 4354340 w 4354340"/>
              <a:gd name="connsiteY5" fmla="*/ 1483 h 2814556"/>
              <a:gd name="connsiteX0" fmla="*/ 4354340 w 4354340"/>
              <a:gd name="connsiteY0" fmla="*/ 1483 h 2814556"/>
              <a:gd name="connsiteX1" fmla="*/ 4344979 w 4354340"/>
              <a:gd name="connsiteY1" fmla="*/ 2814556 h 2814556"/>
              <a:gd name="connsiteX2" fmla="*/ 4408 w 4354340"/>
              <a:gd name="connsiteY2" fmla="*/ 1990096 h 2814556"/>
              <a:gd name="connsiteX3" fmla="*/ 640 w 4354340"/>
              <a:gd name="connsiteY3" fmla="*/ 1070540 h 2814556"/>
              <a:gd name="connsiteX4" fmla="*/ 3007401 w 4354340"/>
              <a:gd name="connsiteY4" fmla="*/ 13527 h 2814556"/>
              <a:gd name="connsiteX5" fmla="*/ 4354340 w 4354340"/>
              <a:gd name="connsiteY5" fmla="*/ 1483 h 2814556"/>
              <a:gd name="connsiteX0" fmla="*/ 4354340 w 4354340"/>
              <a:gd name="connsiteY0" fmla="*/ 1483 h 2814556"/>
              <a:gd name="connsiteX1" fmla="*/ 4344979 w 4354340"/>
              <a:gd name="connsiteY1" fmla="*/ 2814556 h 2814556"/>
              <a:gd name="connsiteX2" fmla="*/ 4408 w 4354340"/>
              <a:gd name="connsiteY2" fmla="*/ 1990096 h 2814556"/>
              <a:gd name="connsiteX3" fmla="*/ 640 w 4354340"/>
              <a:gd name="connsiteY3" fmla="*/ 1070540 h 2814556"/>
              <a:gd name="connsiteX4" fmla="*/ 3007401 w 4354340"/>
              <a:gd name="connsiteY4" fmla="*/ 13527 h 2814556"/>
              <a:gd name="connsiteX5" fmla="*/ 4354340 w 4354340"/>
              <a:gd name="connsiteY5" fmla="*/ 1483 h 2814556"/>
              <a:gd name="connsiteX0" fmla="*/ 4354340 w 4354340"/>
              <a:gd name="connsiteY0" fmla="*/ 1483 h 2780574"/>
              <a:gd name="connsiteX1" fmla="*/ 4344979 w 4354340"/>
              <a:gd name="connsiteY1" fmla="*/ 2780574 h 2780574"/>
              <a:gd name="connsiteX2" fmla="*/ 4408 w 4354340"/>
              <a:gd name="connsiteY2" fmla="*/ 1990096 h 2780574"/>
              <a:gd name="connsiteX3" fmla="*/ 640 w 4354340"/>
              <a:gd name="connsiteY3" fmla="*/ 1070540 h 2780574"/>
              <a:gd name="connsiteX4" fmla="*/ 3007401 w 4354340"/>
              <a:gd name="connsiteY4" fmla="*/ 13527 h 2780574"/>
              <a:gd name="connsiteX5" fmla="*/ 4354340 w 4354340"/>
              <a:gd name="connsiteY5" fmla="*/ 1483 h 2780574"/>
              <a:gd name="connsiteX0" fmla="*/ 4354340 w 4354340"/>
              <a:gd name="connsiteY0" fmla="*/ 1483 h 2810780"/>
              <a:gd name="connsiteX1" fmla="*/ 4344979 w 4354340"/>
              <a:gd name="connsiteY1" fmla="*/ 2810780 h 2810780"/>
              <a:gd name="connsiteX2" fmla="*/ 4408 w 4354340"/>
              <a:gd name="connsiteY2" fmla="*/ 1990096 h 2810780"/>
              <a:gd name="connsiteX3" fmla="*/ 640 w 4354340"/>
              <a:gd name="connsiteY3" fmla="*/ 1070540 h 2810780"/>
              <a:gd name="connsiteX4" fmla="*/ 3007401 w 4354340"/>
              <a:gd name="connsiteY4" fmla="*/ 13527 h 2810780"/>
              <a:gd name="connsiteX5" fmla="*/ 4354340 w 4354340"/>
              <a:gd name="connsiteY5" fmla="*/ 1483 h 2810780"/>
              <a:gd name="connsiteX0" fmla="*/ 4370976 w 4370976"/>
              <a:gd name="connsiteY0" fmla="*/ 1483 h 2810780"/>
              <a:gd name="connsiteX1" fmla="*/ 4361615 w 4370976"/>
              <a:gd name="connsiteY1" fmla="*/ 2810780 h 2810780"/>
              <a:gd name="connsiteX2" fmla="*/ 2165 w 4370976"/>
              <a:gd name="connsiteY2" fmla="*/ 1929684 h 2810780"/>
              <a:gd name="connsiteX3" fmla="*/ 17276 w 4370976"/>
              <a:gd name="connsiteY3" fmla="*/ 1070540 h 2810780"/>
              <a:gd name="connsiteX4" fmla="*/ 3024037 w 4370976"/>
              <a:gd name="connsiteY4" fmla="*/ 13527 h 2810780"/>
              <a:gd name="connsiteX5" fmla="*/ 4370976 w 4370976"/>
              <a:gd name="connsiteY5" fmla="*/ 1483 h 2810780"/>
              <a:gd name="connsiteX0" fmla="*/ 4363973 w 4363973"/>
              <a:gd name="connsiteY0" fmla="*/ 1483 h 2810780"/>
              <a:gd name="connsiteX1" fmla="*/ 4354612 w 4363973"/>
              <a:gd name="connsiteY1" fmla="*/ 2810780 h 2810780"/>
              <a:gd name="connsiteX2" fmla="*/ 2713 w 4363973"/>
              <a:gd name="connsiteY2" fmla="*/ 1974993 h 2810780"/>
              <a:gd name="connsiteX3" fmla="*/ 10273 w 4363973"/>
              <a:gd name="connsiteY3" fmla="*/ 1070540 h 2810780"/>
              <a:gd name="connsiteX4" fmla="*/ 3017034 w 4363973"/>
              <a:gd name="connsiteY4" fmla="*/ 13527 h 2810780"/>
              <a:gd name="connsiteX5" fmla="*/ 4363973 w 4363973"/>
              <a:gd name="connsiteY5" fmla="*/ 1483 h 2810780"/>
              <a:gd name="connsiteX0" fmla="*/ 4363973 w 4363973"/>
              <a:gd name="connsiteY0" fmla="*/ 1231 h 2810528"/>
              <a:gd name="connsiteX1" fmla="*/ 4354612 w 4363973"/>
              <a:gd name="connsiteY1" fmla="*/ 2810528 h 2810528"/>
              <a:gd name="connsiteX2" fmla="*/ 2713 w 4363973"/>
              <a:gd name="connsiteY2" fmla="*/ 1974741 h 2810528"/>
              <a:gd name="connsiteX3" fmla="*/ 10273 w 4363973"/>
              <a:gd name="connsiteY3" fmla="*/ 1070288 h 2810528"/>
              <a:gd name="connsiteX4" fmla="*/ 2341177 w 4363973"/>
              <a:gd name="connsiteY4" fmla="*/ 20826 h 2810528"/>
              <a:gd name="connsiteX5" fmla="*/ 4363973 w 4363973"/>
              <a:gd name="connsiteY5" fmla="*/ 1231 h 2810528"/>
              <a:gd name="connsiteX0" fmla="*/ 4363973 w 4363973"/>
              <a:gd name="connsiteY0" fmla="*/ 1344 h 2810641"/>
              <a:gd name="connsiteX1" fmla="*/ 4354612 w 4363973"/>
              <a:gd name="connsiteY1" fmla="*/ 2810641 h 2810641"/>
              <a:gd name="connsiteX2" fmla="*/ 2713 w 4363973"/>
              <a:gd name="connsiteY2" fmla="*/ 1974854 h 2810641"/>
              <a:gd name="connsiteX3" fmla="*/ 10273 w 4363973"/>
              <a:gd name="connsiteY3" fmla="*/ 1070401 h 2810641"/>
              <a:gd name="connsiteX4" fmla="*/ 2344953 w 4363973"/>
              <a:gd name="connsiteY4" fmla="*/ 17163 h 2810641"/>
              <a:gd name="connsiteX5" fmla="*/ 4363973 w 4363973"/>
              <a:gd name="connsiteY5" fmla="*/ 1344 h 2810641"/>
              <a:gd name="connsiteX0" fmla="*/ 4363973 w 4363973"/>
              <a:gd name="connsiteY0" fmla="*/ 1636 h 2810933"/>
              <a:gd name="connsiteX1" fmla="*/ 4354612 w 4363973"/>
              <a:gd name="connsiteY1" fmla="*/ 2810933 h 2810933"/>
              <a:gd name="connsiteX2" fmla="*/ 2713 w 4363973"/>
              <a:gd name="connsiteY2" fmla="*/ 1975146 h 2810933"/>
              <a:gd name="connsiteX3" fmla="*/ 10273 w 4363973"/>
              <a:gd name="connsiteY3" fmla="*/ 1070693 h 2810933"/>
              <a:gd name="connsiteX4" fmla="*/ 2344953 w 4363973"/>
              <a:gd name="connsiteY4" fmla="*/ 17455 h 2810933"/>
              <a:gd name="connsiteX5" fmla="*/ 4363973 w 4363973"/>
              <a:gd name="connsiteY5" fmla="*/ 1636 h 2810933"/>
              <a:gd name="connsiteX0" fmla="*/ 4363973 w 4363973"/>
              <a:gd name="connsiteY0" fmla="*/ 0 h 2809297"/>
              <a:gd name="connsiteX1" fmla="*/ 4354612 w 4363973"/>
              <a:gd name="connsiteY1" fmla="*/ 2809297 h 2809297"/>
              <a:gd name="connsiteX2" fmla="*/ 2713 w 4363973"/>
              <a:gd name="connsiteY2" fmla="*/ 1973510 h 2809297"/>
              <a:gd name="connsiteX3" fmla="*/ 10273 w 4363973"/>
              <a:gd name="connsiteY3" fmla="*/ 1069057 h 2809297"/>
              <a:gd name="connsiteX4" fmla="*/ 2344953 w 4363973"/>
              <a:gd name="connsiteY4" fmla="*/ 15819 h 2809297"/>
              <a:gd name="connsiteX5" fmla="*/ 4363973 w 4363973"/>
              <a:gd name="connsiteY5" fmla="*/ 0 h 2809297"/>
              <a:gd name="connsiteX0" fmla="*/ 4363973 w 4363973"/>
              <a:gd name="connsiteY0" fmla="*/ 0 h 2809297"/>
              <a:gd name="connsiteX1" fmla="*/ 4354612 w 4363973"/>
              <a:gd name="connsiteY1" fmla="*/ 2809297 h 2809297"/>
              <a:gd name="connsiteX2" fmla="*/ 2713 w 4363973"/>
              <a:gd name="connsiteY2" fmla="*/ 1973510 h 2809297"/>
              <a:gd name="connsiteX3" fmla="*/ 10273 w 4363973"/>
              <a:gd name="connsiteY3" fmla="*/ 1069057 h 2809297"/>
              <a:gd name="connsiteX4" fmla="*/ 2344953 w 4363973"/>
              <a:gd name="connsiteY4" fmla="*/ 15819 h 2809297"/>
              <a:gd name="connsiteX5" fmla="*/ 4363973 w 4363973"/>
              <a:gd name="connsiteY5" fmla="*/ 0 h 2809297"/>
              <a:gd name="connsiteX0" fmla="*/ 4363973 w 4363973"/>
              <a:gd name="connsiteY0" fmla="*/ 0 h 2809297"/>
              <a:gd name="connsiteX1" fmla="*/ 4354612 w 4363973"/>
              <a:gd name="connsiteY1" fmla="*/ 2809297 h 2809297"/>
              <a:gd name="connsiteX2" fmla="*/ 2713 w 4363973"/>
              <a:gd name="connsiteY2" fmla="*/ 1973510 h 2809297"/>
              <a:gd name="connsiteX3" fmla="*/ 10273 w 4363973"/>
              <a:gd name="connsiteY3" fmla="*/ 1069057 h 2809297"/>
              <a:gd name="connsiteX4" fmla="*/ 2344953 w 4363973"/>
              <a:gd name="connsiteY4" fmla="*/ 15819 h 2809297"/>
              <a:gd name="connsiteX5" fmla="*/ 4363973 w 4363973"/>
              <a:gd name="connsiteY5" fmla="*/ 0 h 2809297"/>
              <a:gd name="connsiteX0" fmla="*/ 4363973 w 4363973"/>
              <a:gd name="connsiteY0" fmla="*/ 0 h 2809297"/>
              <a:gd name="connsiteX1" fmla="*/ 4354612 w 4363973"/>
              <a:gd name="connsiteY1" fmla="*/ 2809297 h 2809297"/>
              <a:gd name="connsiteX2" fmla="*/ 2713 w 4363973"/>
              <a:gd name="connsiteY2" fmla="*/ 1973510 h 2809297"/>
              <a:gd name="connsiteX3" fmla="*/ 10273 w 4363973"/>
              <a:gd name="connsiteY3" fmla="*/ 1069057 h 2809297"/>
              <a:gd name="connsiteX4" fmla="*/ 2344953 w 4363973"/>
              <a:gd name="connsiteY4" fmla="*/ 15819 h 2809297"/>
              <a:gd name="connsiteX5" fmla="*/ 4363973 w 4363973"/>
              <a:gd name="connsiteY5" fmla="*/ 0 h 2809297"/>
              <a:gd name="connsiteX0" fmla="*/ 4363973 w 4363973"/>
              <a:gd name="connsiteY0" fmla="*/ 0 h 2809297"/>
              <a:gd name="connsiteX1" fmla="*/ 4354612 w 4363973"/>
              <a:gd name="connsiteY1" fmla="*/ 2809297 h 2809297"/>
              <a:gd name="connsiteX2" fmla="*/ 2713 w 4363973"/>
              <a:gd name="connsiteY2" fmla="*/ 1973510 h 2809297"/>
              <a:gd name="connsiteX3" fmla="*/ 10273 w 4363973"/>
              <a:gd name="connsiteY3" fmla="*/ 1069057 h 2809297"/>
              <a:gd name="connsiteX4" fmla="*/ 2344953 w 4363973"/>
              <a:gd name="connsiteY4" fmla="*/ 15819 h 2809297"/>
              <a:gd name="connsiteX5" fmla="*/ 4363973 w 4363973"/>
              <a:gd name="connsiteY5" fmla="*/ 0 h 2809297"/>
              <a:gd name="connsiteX0" fmla="*/ 4363973 w 4363973"/>
              <a:gd name="connsiteY0" fmla="*/ 0 h 2809297"/>
              <a:gd name="connsiteX1" fmla="*/ 4354612 w 4363973"/>
              <a:gd name="connsiteY1" fmla="*/ 2809297 h 2809297"/>
              <a:gd name="connsiteX2" fmla="*/ 2713 w 4363973"/>
              <a:gd name="connsiteY2" fmla="*/ 1973510 h 2809297"/>
              <a:gd name="connsiteX3" fmla="*/ 10273 w 4363973"/>
              <a:gd name="connsiteY3" fmla="*/ 1069057 h 2809297"/>
              <a:gd name="connsiteX4" fmla="*/ 2344953 w 4363973"/>
              <a:gd name="connsiteY4" fmla="*/ 15819 h 2809297"/>
              <a:gd name="connsiteX5" fmla="*/ 4363973 w 4363973"/>
              <a:gd name="connsiteY5" fmla="*/ 0 h 2809297"/>
              <a:gd name="connsiteX0" fmla="*/ 4363973 w 4363973"/>
              <a:gd name="connsiteY0" fmla="*/ 0 h 2809297"/>
              <a:gd name="connsiteX1" fmla="*/ 4354612 w 4363973"/>
              <a:gd name="connsiteY1" fmla="*/ 2809297 h 2809297"/>
              <a:gd name="connsiteX2" fmla="*/ 2713 w 4363973"/>
              <a:gd name="connsiteY2" fmla="*/ 1973510 h 2809297"/>
              <a:gd name="connsiteX3" fmla="*/ 10273 w 4363973"/>
              <a:gd name="connsiteY3" fmla="*/ 1069057 h 2809297"/>
              <a:gd name="connsiteX4" fmla="*/ 2344953 w 4363973"/>
              <a:gd name="connsiteY4" fmla="*/ 15819 h 2809297"/>
              <a:gd name="connsiteX5" fmla="*/ 4363973 w 4363973"/>
              <a:gd name="connsiteY5" fmla="*/ 0 h 2809297"/>
              <a:gd name="connsiteX0" fmla="*/ 4363973 w 4363973"/>
              <a:gd name="connsiteY0" fmla="*/ 0 h 2809297"/>
              <a:gd name="connsiteX1" fmla="*/ 4354612 w 4363973"/>
              <a:gd name="connsiteY1" fmla="*/ 2809297 h 2809297"/>
              <a:gd name="connsiteX2" fmla="*/ 2713 w 4363973"/>
              <a:gd name="connsiteY2" fmla="*/ 1973510 h 2809297"/>
              <a:gd name="connsiteX3" fmla="*/ 10273 w 4363973"/>
              <a:gd name="connsiteY3" fmla="*/ 1069057 h 2809297"/>
              <a:gd name="connsiteX4" fmla="*/ 2344953 w 4363973"/>
              <a:gd name="connsiteY4" fmla="*/ 15819 h 2809297"/>
              <a:gd name="connsiteX5" fmla="*/ 4363973 w 4363973"/>
              <a:gd name="connsiteY5" fmla="*/ 0 h 2809297"/>
              <a:gd name="connsiteX0" fmla="*/ 4363973 w 4363973"/>
              <a:gd name="connsiteY0" fmla="*/ 0 h 2809297"/>
              <a:gd name="connsiteX1" fmla="*/ 4354612 w 4363973"/>
              <a:gd name="connsiteY1" fmla="*/ 2809297 h 2809297"/>
              <a:gd name="connsiteX2" fmla="*/ 2713 w 4363973"/>
              <a:gd name="connsiteY2" fmla="*/ 1973510 h 2809297"/>
              <a:gd name="connsiteX3" fmla="*/ 10273 w 4363973"/>
              <a:gd name="connsiteY3" fmla="*/ 1069057 h 2809297"/>
              <a:gd name="connsiteX4" fmla="*/ 2344953 w 4363973"/>
              <a:gd name="connsiteY4" fmla="*/ 15819 h 2809297"/>
              <a:gd name="connsiteX5" fmla="*/ 4363973 w 4363973"/>
              <a:gd name="connsiteY5" fmla="*/ 0 h 2809297"/>
              <a:gd name="connsiteX0" fmla="*/ 4363973 w 4363973"/>
              <a:gd name="connsiteY0" fmla="*/ 0 h 2809297"/>
              <a:gd name="connsiteX1" fmla="*/ 4354612 w 4363973"/>
              <a:gd name="connsiteY1" fmla="*/ 2809297 h 2809297"/>
              <a:gd name="connsiteX2" fmla="*/ 2713 w 4363973"/>
              <a:gd name="connsiteY2" fmla="*/ 1973510 h 2809297"/>
              <a:gd name="connsiteX3" fmla="*/ 10273 w 4363973"/>
              <a:gd name="connsiteY3" fmla="*/ 1069057 h 2809297"/>
              <a:gd name="connsiteX4" fmla="*/ 2344953 w 4363973"/>
              <a:gd name="connsiteY4" fmla="*/ 15819 h 2809297"/>
              <a:gd name="connsiteX5" fmla="*/ 4363973 w 4363973"/>
              <a:gd name="connsiteY5" fmla="*/ 0 h 2809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63973" h="2809297">
                <a:moveTo>
                  <a:pt x="4363973" y="0"/>
                </a:moveTo>
                <a:cubicBezTo>
                  <a:pt x="4359174" y="306304"/>
                  <a:pt x="4350327" y="2384347"/>
                  <a:pt x="4354612" y="2809297"/>
                </a:cubicBezTo>
                <a:cubicBezTo>
                  <a:pt x="3241278" y="2637681"/>
                  <a:pt x="164184" y="2018756"/>
                  <a:pt x="2713" y="1973510"/>
                </a:cubicBezTo>
                <a:cubicBezTo>
                  <a:pt x="-7729" y="1629981"/>
                  <a:pt x="15728" y="1522582"/>
                  <a:pt x="10273" y="1069057"/>
                </a:cubicBezTo>
                <a:lnTo>
                  <a:pt x="2344953" y="15819"/>
                </a:lnTo>
                <a:lnTo>
                  <a:pt x="4363973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7DFEB65-6E2E-4E1D-B667-95795F86DC2D}"/>
              </a:ext>
            </a:extLst>
          </p:cNvPr>
          <p:cNvSpPr/>
          <p:nvPr userDrawn="1"/>
        </p:nvSpPr>
        <p:spPr>
          <a:xfrm>
            <a:off x="0" y="212830"/>
            <a:ext cx="3420059" cy="4645723"/>
          </a:xfrm>
          <a:custGeom>
            <a:avLst/>
            <a:gdLst>
              <a:gd name="connsiteX0" fmla="*/ 0 w 3420059"/>
              <a:gd name="connsiteY0" fmla="*/ 0 h 4645723"/>
              <a:gd name="connsiteX1" fmla="*/ 3420059 w 3420059"/>
              <a:gd name="connsiteY1" fmla="*/ 1895938 h 4645723"/>
              <a:gd name="connsiteX2" fmla="*/ 3420059 w 3420059"/>
              <a:gd name="connsiteY2" fmla="*/ 3768715 h 4645723"/>
              <a:gd name="connsiteX3" fmla="*/ 0 w 3420059"/>
              <a:gd name="connsiteY3" fmla="*/ 4645723 h 4645723"/>
              <a:gd name="connsiteX4" fmla="*/ 0 w 3420059"/>
              <a:gd name="connsiteY4" fmla="*/ 0 h 4645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0059" h="4645723">
                <a:moveTo>
                  <a:pt x="0" y="0"/>
                </a:moveTo>
                <a:lnTo>
                  <a:pt x="3420059" y="1895938"/>
                </a:lnTo>
                <a:lnTo>
                  <a:pt x="3420059" y="3768715"/>
                </a:lnTo>
                <a:lnTo>
                  <a:pt x="0" y="464572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86000">
                <a:schemeClr val="accent1"/>
              </a:gs>
              <a:gs pos="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2261B74E-7A13-49E3-8746-8B38AEC92648}"/>
              </a:ext>
            </a:extLst>
          </p:cNvPr>
          <p:cNvSpPr/>
          <p:nvPr userDrawn="1"/>
        </p:nvSpPr>
        <p:spPr>
          <a:xfrm>
            <a:off x="0" y="4051279"/>
            <a:ext cx="3420059" cy="2320166"/>
          </a:xfrm>
          <a:custGeom>
            <a:avLst/>
            <a:gdLst>
              <a:gd name="connsiteX0" fmla="*/ 3420059 w 3420059"/>
              <a:gd name="connsiteY0" fmla="*/ 0 h 2320166"/>
              <a:gd name="connsiteX1" fmla="*/ 3420059 w 3420059"/>
              <a:gd name="connsiteY1" fmla="*/ 652471 h 2320166"/>
              <a:gd name="connsiteX2" fmla="*/ 0 w 3420059"/>
              <a:gd name="connsiteY2" fmla="*/ 2320166 h 2320166"/>
              <a:gd name="connsiteX3" fmla="*/ 0 w 3420059"/>
              <a:gd name="connsiteY3" fmla="*/ 968871 h 2320166"/>
              <a:gd name="connsiteX4" fmla="*/ 3420059 w 3420059"/>
              <a:gd name="connsiteY4" fmla="*/ 0 h 2320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0059" h="2320166">
                <a:moveTo>
                  <a:pt x="3420059" y="0"/>
                </a:moveTo>
                <a:lnTo>
                  <a:pt x="3420059" y="652471"/>
                </a:lnTo>
                <a:lnTo>
                  <a:pt x="0" y="2320166"/>
                </a:lnTo>
                <a:lnTo>
                  <a:pt x="0" y="968871"/>
                </a:lnTo>
                <a:lnTo>
                  <a:pt x="342005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BB36B2F-64BC-4136-9BF7-40926A03CDED}"/>
              </a:ext>
            </a:extLst>
          </p:cNvPr>
          <p:cNvSpPr/>
          <p:nvPr userDrawn="1"/>
        </p:nvSpPr>
        <p:spPr>
          <a:xfrm>
            <a:off x="3420061" y="4051278"/>
            <a:ext cx="8771939" cy="2806722"/>
          </a:xfrm>
          <a:custGeom>
            <a:avLst/>
            <a:gdLst>
              <a:gd name="connsiteX0" fmla="*/ 0 w 8748789"/>
              <a:gd name="connsiteY0" fmla="*/ 0 h 2806722"/>
              <a:gd name="connsiteX1" fmla="*/ 8748789 w 8748789"/>
              <a:gd name="connsiteY1" fmla="*/ 1646811 h 2806722"/>
              <a:gd name="connsiteX2" fmla="*/ 8748789 w 8748789"/>
              <a:gd name="connsiteY2" fmla="*/ 2806722 h 2806722"/>
              <a:gd name="connsiteX3" fmla="*/ 6691228 w 8748789"/>
              <a:gd name="connsiteY3" fmla="*/ 2806722 h 2806722"/>
              <a:gd name="connsiteX4" fmla="*/ 0 w 8748789"/>
              <a:gd name="connsiteY4" fmla="*/ 652471 h 2806722"/>
              <a:gd name="connsiteX5" fmla="*/ 0 w 8748789"/>
              <a:gd name="connsiteY5" fmla="*/ 0 h 2806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48789" h="2806722">
                <a:moveTo>
                  <a:pt x="0" y="0"/>
                </a:moveTo>
                <a:lnTo>
                  <a:pt x="8748789" y="1646811"/>
                </a:lnTo>
                <a:lnTo>
                  <a:pt x="8748789" y="2806722"/>
                </a:lnTo>
                <a:lnTo>
                  <a:pt x="6691228" y="2806722"/>
                </a:lnTo>
                <a:lnTo>
                  <a:pt x="0" y="6524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43894" y="1917677"/>
            <a:ext cx="3420060" cy="2133601"/>
          </a:xfrm>
          <a:ln>
            <a:noFill/>
          </a:ln>
        </p:spPr>
        <p:txBody>
          <a:bodyPr anchor="ctr">
            <a:normAutofit/>
          </a:bodyPr>
          <a:lstStyle>
            <a:lvl1pPr algn="r" rtl="1">
              <a:defRPr sz="4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B492365-EB9B-4C28-8C62-EC997576D6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450" y="5979136"/>
            <a:ext cx="2546134" cy="63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12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074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096BB9A-53E7-4A37-94D7-E42C242891A9}"/>
              </a:ext>
            </a:extLst>
          </p:cNvPr>
          <p:cNvSpPr/>
          <p:nvPr userDrawn="1"/>
        </p:nvSpPr>
        <p:spPr>
          <a:xfrm>
            <a:off x="0" y="6300853"/>
            <a:ext cx="12192000" cy="55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F64ECA8-1154-4672-BB2B-99174CD5C17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5223846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4098880 h 6858000"/>
              <a:gd name="connsiteX3" fmla="*/ 7413064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3015989 h 6858000"/>
              <a:gd name="connsiteX6" fmla="*/ 5223846 w 121920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5223846" y="0"/>
                </a:moveTo>
                <a:lnTo>
                  <a:pt x="12192000" y="0"/>
                </a:lnTo>
                <a:lnTo>
                  <a:pt x="12192000" y="4098880"/>
                </a:lnTo>
                <a:lnTo>
                  <a:pt x="7413064" y="6858000"/>
                </a:lnTo>
                <a:lnTo>
                  <a:pt x="0" y="6858000"/>
                </a:lnTo>
                <a:lnTo>
                  <a:pt x="0" y="3015989"/>
                </a:lnTo>
                <a:lnTo>
                  <a:pt x="5223846" y="0"/>
                </a:lnTo>
                <a:close/>
              </a:path>
            </a:pathLst>
          </a:cu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E8F226-88EC-43C8-A1A1-A1E541172431}"/>
              </a:ext>
            </a:extLst>
          </p:cNvPr>
          <p:cNvCxnSpPr>
            <a:cxnSpLocks/>
          </p:cNvCxnSpPr>
          <p:nvPr userDrawn="1"/>
        </p:nvCxnSpPr>
        <p:spPr>
          <a:xfrm flipH="1">
            <a:off x="11723665" y="333495"/>
            <a:ext cx="468337" cy="5571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AD8BA6B0-EA8C-4645-A0C5-64D572D8C3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38"/>
          <a:stretch/>
        </p:blipFill>
        <p:spPr>
          <a:xfrm>
            <a:off x="134121" y="6460753"/>
            <a:ext cx="388458" cy="33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57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4A2C8-9E7C-4C11-A1DE-01ADB50FB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365125"/>
            <a:ext cx="10725016" cy="7733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18C2B-F939-431F-936A-7A8A0D2E2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0" y="1325906"/>
            <a:ext cx="10725016" cy="4846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6B1C-3FA0-472A-83FD-87D1C9071E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25115" y="6400440"/>
            <a:ext cx="6668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A052B-A0ED-42E3-A42D-476CBA669AF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79AFB01-3913-4795-BE83-D0515199F7EB}"/>
              </a:ext>
            </a:extLst>
          </p:cNvPr>
          <p:cNvCxnSpPr>
            <a:cxnSpLocks/>
          </p:cNvCxnSpPr>
          <p:nvPr userDrawn="1"/>
        </p:nvCxnSpPr>
        <p:spPr>
          <a:xfrm flipH="1">
            <a:off x="11723665" y="333495"/>
            <a:ext cx="468337" cy="5571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F0B4861-CF96-4DA5-AC99-B0A59C6B0453}"/>
              </a:ext>
            </a:extLst>
          </p:cNvPr>
          <p:cNvSpPr/>
          <p:nvPr userDrawn="1"/>
        </p:nvSpPr>
        <p:spPr>
          <a:xfrm>
            <a:off x="666884" y="6405022"/>
            <a:ext cx="10858232" cy="4529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D99B82A-D1D1-4C3A-9021-968501C66F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38"/>
          <a:stretch/>
        </p:blipFill>
        <p:spPr>
          <a:xfrm>
            <a:off x="134121" y="6460753"/>
            <a:ext cx="388458" cy="33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04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66" r:id="rId6"/>
    <p:sldLayoutId id="2147483667" r:id="rId7"/>
    <p:sldLayoutId id="2147483650" r:id="rId8"/>
    <p:sldLayoutId id="2147483664" r:id="rId9"/>
    <p:sldLayoutId id="2147483665" r:id="rId10"/>
    <p:sldLayoutId id="2147483668" r:id="rId11"/>
    <p:sldLayoutId id="2147483669" r:id="rId12"/>
    <p:sldLayoutId id="214748367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ts val="2600"/>
        </a:lnSpc>
        <a:spcBef>
          <a:spcPts val="1000"/>
        </a:spcBef>
        <a:buClr>
          <a:schemeClr val="accent1"/>
        </a:buClr>
        <a:buSzPct val="120000"/>
        <a:buFont typeface="WinSoft Pro" panose="020B0600060200000000" pitchFamily="34" charset="-79"/>
        <a:buChar char="/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ts val="2600"/>
        </a:lnSpc>
        <a:spcBef>
          <a:spcPts val="500"/>
        </a:spcBef>
        <a:buClr>
          <a:schemeClr val="tx2"/>
        </a:buClr>
        <a:buFont typeface="WinSoft Pro" panose="020B0600060200000000" pitchFamily="34" charset="-79"/>
        <a:buChar char="/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7A8EDF-006A-457D-A348-D7F83F13F4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כותרת ראשית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0497969-DDCF-4437-BCE6-4CB5399D3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/>
              <a:t>כותרת משנה</a:t>
            </a:r>
            <a:br>
              <a:rPr lang="en-US" dirty="0"/>
            </a:br>
            <a:r>
              <a:rPr lang="he-IL" dirty="0"/>
              <a:t>מציג המצגת/תאריך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55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CAD1C8-C133-4271-8B68-BDA8751DB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365125"/>
            <a:ext cx="10725016" cy="773333"/>
          </a:xfrm>
        </p:spPr>
        <p:txBody>
          <a:bodyPr/>
          <a:lstStyle/>
          <a:p>
            <a:r>
              <a:rPr lang="he-IL" dirty="0"/>
              <a:t>כותרת ראשית שקף טקסט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B28A8F-E53A-495B-A4E7-72AFD724F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672590"/>
            <a:ext cx="10725016" cy="4499610"/>
          </a:xfrm>
        </p:spPr>
        <p:txBody>
          <a:bodyPr/>
          <a:lstStyle/>
          <a:p>
            <a:r>
              <a:rPr lang="he-IL" dirty="0"/>
              <a:t>בולט רמה ראשונה</a:t>
            </a:r>
          </a:p>
          <a:p>
            <a:r>
              <a:rPr lang="he-IL" dirty="0"/>
              <a:t>בולט רמה ראשונה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FE2FB-2BF6-4000-9652-3F588D99C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5115" y="6400440"/>
            <a:ext cx="666884" cy="365125"/>
          </a:xfrm>
        </p:spPr>
        <p:txBody>
          <a:bodyPr/>
          <a:lstStyle/>
          <a:p>
            <a:fld id="{7A6A052B-A0ED-42E3-A42D-476CBA669AF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863372-8763-4BAC-9DB0-72035F7204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0100" y="987646"/>
            <a:ext cx="10725150" cy="350202"/>
          </a:xfrm>
        </p:spPr>
        <p:txBody>
          <a:bodyPr/>
          <a:lstStyle/>
          <a:p>
            <a:r>
              <a:rPr lang="he-IL" dirty="0"/>
              <a:t>כותרת משנה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6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FE2FB-2BF6-4000-9652-3F588D99C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5115" y="6400440"/>
            <a:ext cx="666884" cy="365125"/>
          </a:xfrm>
        </p:spPr>
        <p:txBody>
          <a:bodyPr/>
          <a:lstStyle/>
          <a:p>
            <a:fld id="{7A6A052B-A0ED-42E3-A42D-476CBA669AF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7CAD1C8-C133-4271-8B68-BDA8751DB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7440" y="365125"/>
            <a:ext cx="5337810" cy="773113"/>
          </a:xfrm>
        </p:spPr>
        <p:txBody>
          <a:bodyPr/>
          <a:lstStyle/>
          <a:p>
            <a:r>
              <a:rPr lang="he-IL" dirty="0"/>
              <a:t>כותרת ראשית שקף טקסט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B28A8F-E53A-495B-A4E7-72AFD724F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672590"/>
            <a:ext cx="10725016" cy="4499610"/>
          </a:xfrm>
        </p:spPr>
        <p:txBody>
          <a:bodyPr/>
          <a:lstStyle/>
          <a:p>
            <a:r>
              <a:rPr lang="he-IL" dirty="0"/>
              <a:t>בולט רמה ראשונה</a:t>
            </a:r>
          </a:p>
          <a:p>
            <a:r>
              <a:rPr lang="he-IL" dirty="0"/>
              <a:t>בולט רמה ראשונה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317809-B984-4EF5-885A-50E9158181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0100" y="987646"/>
            <a:ext cx="10725150" cy="452534"/>
          </a:xfrm>
        </p:spPr>
        <p:txBody>
          <a:bodyPr>
            <a:normAutofit/>
          </a:bodyPr>
          <a:lstStyle/>
          <a:p>
            <a:r>
              <a:rPr lang="he-IL" dirty="0"/>
              <a:t>כותרת משנה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19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CAD1C8-C133-4271-8B68-BDA8751DB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862965"/>
            <a:ext cx="10725016" cy="773333"/>
          </a:xfrm>
        </p:spPr>
        <p:txBody>
          <a:bodyPr/>
          <a:lstStyle/>
          <a:p>
            <a:r>
              <a:rPr lang="he-IL" dirty="0"/>
              <a:t>כותרת ראשית שקף טקסט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B28A8F-E53A-495B-A4E7-72AFD724F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2176802"/>
            <a:ext cx="10725016" cy="3665198"/>
          </a:xfrm>
        </p:spPr>
        <p:txBody>
          <a:bodyPr/>
          <a:lstStyle/>
          <a:p>
            <a:r>
              <a:rPr lang="he-IL" dirty="0"/>
              <a:t>בולט רמה ראשונה</a:t>
            </a:r>
          </a:p>
          <a:p>
            <a:r>
              <a:rPr lang="he-IL" dirty="0"/>
              <a:t>בולט רמה ראשונה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FE2FB-2BF6-4000-9652-3F588D99C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5115" y="6400440"/>
            <a:ext cx="666884" cy="365125"/>
          </a:xfrm>
        </p:spPr>
        <p:txBody>
          <a:bodyPr/>
          <a:lstStyle/>
          <a:p>
            <a:fld id="{7A6A052B-A0ED-42E3-A42D-476CBA669AF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15D1DA0-4DF8-47DF-A6F2-0CE376E5CF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7863" y="1484113"/>
            <a:ext cx="10797387" cy="350202"/>
          </a:xfrm>
        </p:spPr>
        <p:txBody>
          <a:bodyPr/>
          <a:lstStyle/>
          <a:p>
            <a:r>
              <a:rPr lang="he-IL" dirty="0"/>
              <a:t>כותרת משנה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92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2E0FD-5095-47ED-B95A-483E6BFE3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6387" y="365125"/>
            <a:ext cx="2328729" cy="773333"/>
          </a:xfrm>
        </p:spPr>
        <p:txBody>
          <a:bodyPr/>
          <a:lstStyle/>
          <a:p>
            <a:r>
              <a:rPr lang="he-IL" dirty="0"/>
              <a:t>אייקונים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984CB-7A45-4093-B15D-D48245C24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13</a:t>
            </a:fld>
            <a:endParaRPr lang="en-US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B2AFEB13-7E88-4C1A-A0AD-78E241B5A66B}"/>
              </a:ext>
            </a:extLst>
          </p:cNvPr>
          <p:cNvGrpSpPr/>
          <p:nvPr/>
        </p:nvGrpSpPr>
        <p:grpSpPr>
          <a:xfrm>
            <a:off x="4176713" y="4168775"/>
            <a:ext cx="776288" cy="774700"/>
            <a:chOff x="4176713" y="4168775"/>
            <a:chExt cx="776288" cy="774700"/>
          </a:xfrm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6FFCEE7A-EF38-4178-BA7D-9D6345FC4B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24338" y="4217988"/>
              <a:ext cx="457200" cy="460375"/>
            </a:xfrm>
            <a:custGeom>
              <a:avLst/>
              <a:gdLst>
                <a:gd name="T0" fmla="*/ 61 w 121"/>
                <a:gd name="T1" fmla="*/ 115 h 122"/>
                <a:gd name="T2" fmla="*/ 6 w 121"/>
                <a:gd name="T3" fmla="*/ 61 h 122"/>
                <a:gd name="T4" fmla="*/ 61 w 121"/>
                <a:gd name="T5" fmla="*/ 7 h 122"/>
                <a:gd name="T6" fmla="*/ 115 w 121"/>
                <a:gd name="T7" fmla="*/ 61 h 122"/>
                <a:gd name="T8" fmla="*/ 61 w 121"/>
                <a:gd name="T9" fmla="*/ 115 h 122"/>
                <a:gd name="T10" fmla="*/ 61 w 121"/>
                <a:gd name="T11" fmla="*/ 0 h 122"/>
                <a:gd name="T12" fmla="*/ 0 w 121"/>
                <a:gd name="T13" fmla="*/ 61 h 122"/>
                <a:gd name="T14" fmla="*/ 61 w 121"/>
                <a:gd name="T15" fmla="*/ 122 h 122"/>
                <a:gd name="T16" fmla="*/ 121 w 121"/>
                <a:gd name="T17" fmla="*/ 61 h 122"/>
                <a:gd name="T18" fmla="*/ 61 w 121"/>
                <a:gd name="T1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1" h="122">
                  <a:moveTo>
                    <a:pt x="61" y="115"/>
                  </a:moveTo>
                  <a:cubicBezTo>
                    <a:pt x="31" y="115"/>
                    <a:pt x="6" y="91"/>
                    <a:pt x="6" y="61"/>
                  </a:cubicBezTo>
                  <a:cubicBezTo>
                    <a:pt x="6" y="31"/>
                    <a:pt x="31" y="7"/>
                    <a:pt x="61" y="7"/>
                  </a:cubicBezTo>
                  <a:cubicBezTo>
                    <a:pt x="91" y="7"/>
                    <a:pt x="115" y="31"/>
                    <a:pt x="115" y="61"/>
                  </a:cubicBezTo>
                  <a:cubicBezTo>
                    <a:pt x="115" y="91"/>
                    <a:pt x="91" y="115"/>
                    <a:pt x="61" y="115"/>
                  </a:cubicBezTo>
                  <a:moveTo>
                    <a:pt x="61" y="0"/>
                  </a:moveTo>
                  <a:cubicBezTo>
                    <a:pt x="27" y="0"/>
                    <a:pt x="0" y="28"/>
                    <a:pt x="0" y="61"/>
                  </a:cubicBezTo>
                  <a:cubicBezTo>
                    <a:pt x="0" y="95"/>
                    <a:pt x="27" y="122"/>
                    <a:pt x="61" y="122"/>
                  </a:cubicBezTo>
                  <a:cubicBezTo>
                    <a:pt x="94" y="122"/>
                    <a:pt x="121" y="95"/>
                    <a:pt x="121" y="61"/>
                  </a:cubicBezTo>
                  <a:cubicBezTo>
                    <a:pt x="121" y="28"/>
                    <a:pt x="94" y="0"/>
                    <a:pt x="61" y="0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4833A52E-300D-4F22-8B31-35DF166B15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9425" y="4294188"/>
              <a:ext cx="161925" cy="195263"/>
            </a:xfrm>
            <a:custGeom>
              <a:avLst/>
              <a:gdLst>
                <a:gd name="T0" fmla="*/ 40 w 43"/>
                <a:gd name="T1" fmla="*/ 0 h 52"/>
                <a:gd name="T2" fmla="*/ 4 w 43"/>
                <a:gd name="T3" fmla="*/ 50 h 52"/>
                <a:gd name="T4" fmla="*/ 8 w 43"/>
                <a:gd name="T5" fmla="*/ 52 h 52"/>
                <a:gd name="T6" fmla="*/ 10 w 43"/>
                <a:gd name="T7" fmla="*/ 49 h 52"/>
                <a:gd name="T8" fmla="*/ 41 w 43"/>
                <a:gd name="T9" fmla="*/ 6 h 52"/>
                <a:gd name="T10" fmla="*/ 43 w 43"/>
                <a:gd name="T11" fmla="*/ 3 h 52"/>
                <a:gd name="T12" fmla="*/ 40 w 43"/>
                <a:gd name="T1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52">
                  <a:moveTo>
                    <a:pt x="40" y="0"/>
                  </a:moveTo>
                  <a:cubicBezTo>
                    <a:pt x="16" y="4"/>
                    <a:pt x="0" y="26"/>
                    <a:pt x="4" y="50"/>
                  </a:cubicBezTo>
                  <a:cubicBezTo>
                    <a:pt x="5" y="51"/>
                    <a:pt x="6" y="52"/>
                    <a:pt x="8" y="52"/>
                  </a:cubicBezTo>
                  <a:cubicBezTo>
                    <a:pt x="9" y="52"/>
                    <a:pt x="10" y="50"/>
                    <a:pt x="10" y="49"/>
                  </a:cubicBezTo>
                  <a:cubicBezTo>
                    <a:pt x="7" y="29"/>
                    <a:pt x="20" y="9"/>
                    <a:pt x="41" y="6"/>
                  </a:cubicBezTo>
                  <a:cubicBezTo>
                    <a:pt x="42" y="6"/>
                    <a:pt x="43" y="4"/>
                    <a:pt x="43" y="3"/>
                  </a:cubicBezTo>
                  <a:cubicBezTo>
                    <a:pt x="43" y="1"/>
                    <a:pt x="41" y="0"/>
                    <a:pt x="40" y="0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E9B5487F-3658-45E9-8274-4875252ACBB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9425" y="4294188"/>
              <a:ext cx="161925" cy="195263"/>
            </a:xfrm>
            <a:custGeom>
              <a:avLst/>
              <a:gdLst>
                <a:gd name="T0" fmla="*/ 40 w 43"/>
                <a:gd name="T1" fmla="*/ 0 h 52"/>
                <a:gd name="T2" fmla="*/ 4 w 43"/>
                <a:gd name="T3" fmla="*/ 50 h 52"/>
                <a:gd name="T4" fmla="*/ 8 w 43"/>
                <a:gd name="T5" fmla="*/ 52 h 52"/>
                <a:gd name="T6" fmla="*/ 10 w 43"/>
                <a:gd name="T7" fmla="*/ 49 h 52"/>
                <a:gd name="T8" fmla="*/ 41 w 43"/>
                <a:gd name="T9" fmla="*/ 6 h 52"/>
                <a:gd name="T10" fmla="*/ 43 w 43"/>
                <a:gd name="T11" fmla="*/ 3 h 52"/>
                <a:gd name="T12" fmla="*/ 40 w 43"/>
                <a:gd name="T1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52">
                  <a:moveTo>
                    <a:pt x="40" y="0"/>
                  </a:moveTo>
                  <a:cubicBezTo>
                    <a:pt x="16" y="4"/>
                    <a:pt x="0" y="26"/>
                    <a:pt x="4" y="50"/>
                  </a:cubicBezTo>
                  <a:cubicBezTo>
                    <a:pt x="5" y="51"/>
                    <a:pt x="6" y="52"/>
                    <a:pt x="8" y="52"/>
                  </a:cubicBezTo>
                  <a:cubicBezTo>
                    <a:pt x="9" y="52"/>
                    <a:pt x="10" y="50"/>
                    <a:pt x="10" y="49"/>
                  </a:cubicBezTo>
                  <a:cubicBezTo>
                    <a:pt x="7" y="29"/>
                    <a:pt x="20" y="9"/>
                    <a:pt x="41" y="6"/>
                  </a:cubicBezTo>
                  <a:cubicBezTo>
                    <a:pt x="42" y="6"/>
                    <a:pt x="43" y="4"/>
                    <a:pt x="43" y="3"/>
                  </a:cubicBezTo>
                  <a:cubicBezTo>
                    <a:pt x="43" y="1"/>
                    <a:pt x="41" y="0"/>
                    <a:pt x="40" y="0"/>
                  </a:cubicBezTo>
                  <a:close/>
                </a:path>
              </a:pathLst>
            </a:custGeom>
            <a:noFill/>
            <a:ln w="26988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54FEF4D0-3ED6-4CDF-A321-2DA9899F60D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76713" y="4168775"/>
              <a:ext cx="776288" cy="774700"/>
            </a:xfrm>
            <a:custGeom>
              <a:avLst/>
              <a:gdLst>
                <a:gd name="T0" fmla="*/ 196 w 206"/>
                <a:gd name="T1" fmla="*/ 196 h 205"/>
                <a:gd name="T2" fmla="*/ 189 w 206"/>
                <a:gd name="T3" fmla="*/ 199 h 205"/>
                <a:gd name="T4" fmla="*/ 182 w 206"/>
                <a:gd name="T5" fmla="*/ 196 h 205"/>
                <a:gd name="T6" fmla="*/ 147 w 206"/>
                <a:gd name="T7" fmla="*/ 161 h 205"/>
                <a:gd name="T8" fmla="*/ 147 w 206"/>
                <a:gd name="T9" fmla="*/ 147 h 205"/>
                <a:gd name="T10" fmla="*/ 154 w 206"/>
                <a:gd name="T11" fmla="*/ 144 h 205"/>
                <a:gd name="T12" fmla="*/ 160 w 206"/>
                <a:gd name="T13" fmla="*/ 147 h 205"/>
                <a:gd name="T14" fmla="*/ 196 w 206"/>
                <a:gd name="T15" fmla="*/ 183 h 205"/>
                <a:gd name="T16" fmla="*/ 196 w 206"/>
                <a:gd name="T17" fmla="*/ 196 h 205"/>
                <a:gd name="T18" fmla="*/ 140 w 206"/>
                <a:gd name="T19" fmla="*/ 145 h 205"/>
                <a:gd name="T20" fmla="*/ 123 w 206"/>
                <a:gd name="T21" fmla="*/ 128 h 205"/>
                <a:gd name="T22" fmla="*/ 128 w 206"/>
                <a:gd name="T23" fmla="*/ 124 h 205"/>
                <a:gd name="T24" fmla="*/ 145 w 206"/>
                <a:gd name="T25" fmla="*/ 141 h 205"/>
                <a:gd name="T26" fmla="*/ 142 w 206"/>
                <a:gd name="T27" fmla="*/ 143 h 205"/>
                <a:gd name="T28" fmla="*/ 140 w 206"/>
                <a:gd name="T29" fmla="*/ 145 h 205"/>
                <a:gd name="T30" fmla="*/ 74 w 206"/>
                <a:gd name="T31" fmla="*/ 141 h 205"/>
                <a:gd name="T32" fmla="*/ 6 w 206"/>
                <a:gd name="T33" fmla="*/ 74 h 205"/>
                <a:gd name="T34" fmla="*/ 74 w 206"/>
                <a:gd name="T35" fmla="*/ 7 h 205"/>
                <a:gd name="T36" fmla="*/ 141 w 206"/>
                <a:gd name="T37" fmla="*/ 74 h 205"/>
                <a:gd name="T38" fmla="*/ 74 w 206"/>
                <a:gd name="T39" fmla="*/ 141 h 205"/>
                <a:gd name="T40" fmla="*/ 200 w 206"/>
                <a:gd name="T41" fmla="*/ 178 h 205"/>
                <a:gd name="T42" fmla="*/ 165 w 206"/>
                <a:gd name="T43" fmla="*/ 143 h 205"/>
                <a:gd name="T44" fmla="*/ 154 w 206"/>
                <a:gd name="T45" fmla="*/ 138 h 205"/>
                <a:gd name="T46" fmla="*/ 151 w 206"/>
                <a:gd name="T47" fmla="*/ 138 h 205"/>
                <a:gd name="T48" fmla="*/ 132 w 206"/>
                <a:gd name="T49" fmla="*/ 119 h 205"/>
                <a:gd name="T50" fmla="*/ 147 w 206"/>
                <a:gd name="T51" fmla="*/ 74 h 205"/>
                <a:gd name="T52" fmla="*/ 74 w 206"/>
                <a:gd name="T53" fmla="*/ 0 h 205"/>
                <a:gd name="T54" fmla="*/ 0 w 206"/>
                <a:gd name="T55" fmla="*/ 74 h 205"/>
                <a:gd name="T56" fmla="*/ 74 w 206"/>
                <a:gd name="T57" fmla="*/ 148 h 205"/>
                <a:gd name="T58" fmla="*/ 118 w 206"/>
                <a:gd name="T59" fmla="*/ 132 h 205"/>
                <a:gd name="T60" fmla="*/ 138 w 206"/>
                <a:gd name="T61" fmla="*/ 152 h 205"/>
                <a:gd name="T62" fmla="*/ 142 w 206"/>
                <a:gd name="T63" fmla="*/ 165 h 205"/>
                <a:gd name="T64" fmla="*/ 177 w 206"/>
                <a:gd name="T65" fmla="*/ 201 h 205"/>
                <a:gd name="T66" fmla="*/ 189 w 206"/>
                <a:gd name="T67" fmla="*/ 205 h 205"/>
                <a:gd name="T68" fmla="*/ 200 w 206"/>
                <a:gd name="T69" fmla="*/ 201 h 205"/>
                <a:gd name="T70" fmla="*/ 200 w 206"/>
                <a:gd name="T71" fmla="*/ 178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06" h="205">
                  <a:moveTo>
                    <a:pt x="196" y="196"/>
                  </a:moveTo>
                  <a:cubicBezTo>
                    <a:pt x="194" y="198"/>
                    <a:pt x="191" y="199"/>
                    <a:pt x="189" y="199"/>
                  </a:cubicBezTo>
                  <a:cubicBezTo>
                    <a:pt x="186" y="199"/>
                    <a:pt x="184" y="198"/>
                    <a:pt x="182" y="196"/>
                  </a:cubicBezTo>
                  <a:cubicBezTo>
                    <a:pt x="147" y="161"/>
                    <a:pt x="147" y="161"/>
                    <a:pt x="147" y="161"/>
                  </a:cubicBezTo>
                  <a:cubicBezTo>
                    <a:pt x="143" y="157"/>
                    <a:pt x="143" y="151"/>
                    <a:pt x="147" y="147"/>
                  </a:cubicBezTo>
                  <a:cubicBezTo>
                    <a:pt x="149" y="145"/>
                    <a:pt x="151" y="144"/>
                    <a:pt x="154" y="144"/>
                  </a:cubicBezTo>
                  <a:cubicBezTo>
                    <a:pt x="156" y="144"/>
                    <a:pt x="159" y="145"/>
                    <a:pt x="160" y="147"/>
                  </a:cubicBezTo>
                  <a:cubicBezTo>
                    <a:pt x="196" y="183"/>
                    <a:pt x="196" y="183"/>
                    <a:pt x="196" y="183"/>
                  </a:cubicBezTo>
                  <a:cubicBezTo>
                    <a:pt x="199" y="186"/>
                    <a:pt x="199" y="192"/>
                    <a:pt x="196" y="196"/>
                  </a:cubicBezTo>
                  <a:moveTo>
                    <a:pt x="140" y="145"/>
                  </a:moveTo>
                  <a:cubicBezTo>
                    <a:pt x="123" y="128"/>
                    <a:pt x="123" y="128"/>
                    <a:pt x="123" y="128"/>
                  </a:cubicBezTo>
                  <a:cubicBezTo>
                    <a:pt x="125" y="127"/>
                    <a:pt x="126" y="125"/>
                    <a:pt x="128" y="124"/>
                  </a:cubicBezTo>
                  <a:cubicBezTo>
                    <a:pt x="145" y="141"/>
                    <a:pt x="145" y="141"/>
                    <a:pt x="145" y="141"/>
                  </a:cubicBezTo>
                  <a:cubicBezTo>
                    <a:pt x="144" y="141"/>
                    <a:pt x="143" y="142"/>
                    <a:pt x="142" y="143"/>
                  </a:cubicBezTo>
                  <a:cubicBezTo>
                    <a:pt x="141" y="144"/>
                    <a:pt x="141" y="144"/>
                    <a:pt x="140" y="145"/>
                  </a:cubicBezTo>
                  <a:moveTo>
                    <a:pt x="74" y="141"/>
                  </a:moveTo>
                  <a:cubicBezTo>
                    <a:pt x="36" y="141"/>
                    <a:pt x="6" y="111"/>
                    <a:pt x="6" y="74"/>
                  </a:cubicBezTo>
                  <a:cubicBezTo>
                    <a:pt x="6" y="37"/>
                    <a:pt x="36" y="7"/>
                    <a:pt x="74" y="7"/>
                  </a:cubicBezTo>
                  <a:cubicBezTo>
                    <a:pt x="111" y="7"/>
                    <a:pt x="141" y="37"/>
                    <a:pt x="141" y="74"/>
                  </a:cubicBezTo>
                  <a:cubicBezTo>
                    <a:pt x="141" y="111"/>
                    <a:pt x="111" y="141"/>
                    <a:pt x="74" y="141"/>
                  </a:cubicBezTo>
                  <a:moveTo>
                    <a:pt x="200" y="178"/>
                  </a:moveTo>
                  <a:cubicBezTo>
                    <a:pt x="165" y="143"/>
                    <a:pt x="165" y="143"/>
                    <a:pt x="165" y="143"/>
                  </a:cubicBezTo>
                  <a:cubicBezTo>
                    <a:pt x="162" y="140"/>
                    <a:pt x="158" y="138"/>
                    <a:pt x="154" y="138"/>
                  </a:cubicBezTo>
                  <a:cubicBezTo>
                    <a:pt x="153" y="138"/>
                    <a:pt x="152" y="138"/>
                    <a:pt x="151" y="138"/>
                  </a:cubicBezTo>
                  <a:cubicBezTo>
                    <a:pt x="132" y="119"/>
                    <a:pt x="132" y="119"/>
                    <a:pt x="132" y="119"/>
                  </a:cubicBezTo>
                  <a:cubicBezTo>
                    <a:pt x="141" y="106"/>
                    <a:pt x="147" y="91"/>
                    <a:pt x="147" y="74"/>
                  </a:cubicBezTo>
                  <a:cubicBezTo>
                    <a:pt x="147" y="33"/>
                    <a:pt x="114" y="0"/>
                    <a:pt x="74" y="0"/>
                  </a:cubicBezTo>
                  <a:cubicBezTo>
                    <a:pt x="33" y="0"/>
                    <a:pt x="0" y="33"/>
                    <a:pt x="0" y="74"/>
                  </a:cubicBezTo>
                  <a:cubicBezTo>
                    <a:pt x="0" y="115"/>
                    <a:pt x="33" y="148"/>
                    <a:pt x="74" y="148"/>
                  </a:cubicBezTo>
                  <a:cubicBezTo>
                    <a:pt x="90" y="148"/>
                    <a:pt x="106" y="142"/>
                    <a:pt x="118" y="13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7" y="157"/>
                    <a:pt x="139" y="162"/>
                    <a:pt x="142" y="165"/>
                  </a:cubicBezTo>
                  <a:cubicBezTo>
                    <a:pt x="177" y="201"/>
                    <a:pt x="177" y="201"/>
                    <a:pt x="177" y="201"/>
                  </a:cubicBezTo>
                  <a:cubicBezTo>
                    <a:pt x="181" y="204"/>
                    <a:pt x="185" y="205"/>
                    <a:pt x="189" y="205"/>
                  </a:cubicBezTo>
                  <a:cubicBezTo>
                    <a:pt x="193" y="205"/>
                    <a:pt x="197" y="204"/>
                    <a:pt x="200" y="201"/>
                  </a:cubicBezTo>
                  <a:cubicBezTo>
                    <a:pt x="206" y="194"/>
                    <a:pt x="206" y="184"/>
                    <a:pt x="200" y="178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4DF2DAB2-E2E6-46B3-889E-0F386BC8FB96}"/>
              </a:ext>
            </a:extLst>
          </p:cNvPr>
          <p:cNvGrpSpPr/>
          <p:nvPr/>
        </p:nvGrpSpPr>
        <p:grpSpPr>
          <a:xfrm>
            <a:off x="2495550" y="4119563"/>
            <a:ext cx="700088" cy="777875"/>
            <a:chOff x="2495550" y="4119563"/>
            <a:chExt cx="700088" cy="777875"/>
          </a:xfrm>
        </p:grpSpPr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23C3DB85-3B8E-44B2-B19E-D2A23B9A7B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5550" y="4119563"/>
              <a:ext cx="700088" cy="777875"/>
            </a:xfrm>
            <a:custGeom>
              <a:avLst/>
              <a:gdLst>
                <a:gd name="T0" fmla="*/ 176 w 186"/>
                <a:gd name="T1" fmla="*/ 58 h 206"/>
                <a:gd name="T2" fmla="*/ 143 w 186"/>
                <a:gd name="T3" fmla="*/ 87 h 206"/>
                <a:gd name="T4" fmla="*/ 157 w 186"/>
                <a:gd name="T5" fmla="*/ 30 h 206"/>
                <a:gd name="T6" fmla="*/ 178 w 186"/>
                <a:gd name="T7" fmla="*/ 38 h 206"/>
                <a:gd name="T8" fmla="*/ 176 w 186"/>
                <a:gd name="T9" fmla="*/ 58 h 206"/>
                <a:gd name="T10" fmla="*/ 123 w 186"/>
                <a:gd name="T11" fmla="*/ 111 h 206"/>
                <a:gd name="T12" fmla="*/ 106 w 186"/>
                <a:gd name="T13" fmla="*/ 168 h 206"/>
                <a:gd name="T14" fmla="*/ 81 w 186"/>
                <a:gd name="T15" fmla="*/ 168 h 206"/>
                <a:gd name="T16" fmla="*/ 63 w 186"/>
                <a:gd name="T17" fmla="*/ 111 h 206"/>
                <a:gd name="T18" fmla="*/ 36 w 186"/>
                <a:gd name="T19" fmla="*/ 13 h 206"/>
                <a:gd name="T20" fmla="*/ 93 w 186"/>
                <a:gd name="T21" fmla="*/ 6 h 206"/>
                <a:gd name="T22" fmla="*/ 151 w 186"/>
                <a:gd name="T23" fmla="*/ 13 h 206"/>
                <a:gd name="T24" fmla="*/ 123 w 186"/>
                <a:gd name="T25" fmla="*/ 111 h 206"/>
                <a:gd name="T26" fmla="*/ 134 w 186"/>
                <a:gd name="T27" fmla="*/ 200 h 206"/>
                <a:gd name="T28" fmla="*/ 52 w 186"/>
                <a:gd name="T29" fmla="*/ 200 h 206"/>
                <a:gd name="T30" fmla="*/ 52 w 186"/>
                <a:gd name="T31" fmla="*/ 189 h 206"/>
                <a:gd name="T32" fmla="*/ 78 w 186"/>
                <a:gd name="T33" fmla="*/ 173 h 206"/>
                <a:gd name="T34" fmla="*/ 108 w 186"/>
                <a:gd name="T35" fmla="*/ 173 h 206"/>
                <a:gd name="T36" fmla="*/ 134 w 186"/>
                <a:gd name="T37" fmla="*/ 189 h 206"/>
                <a:gd name="T38" fmla="*/ 134 w 186"/>
                <a:gd name="T39" fmla="*/ 200 h 206"/>
                <a:gd name="T40" fmla="*/ 11 w 186"/>
                <a:gd name="T41" fmla="*/ 58 h 206"/>
                <a:gd name="T42" fmla="*/ 9 w 186"/>
                <a:gd name="T43" fmla="*/ 38 h 206"/>
                <a:gd name="T44" fmla="*/ 30 w 186"/>
                <a:gd name="T45" fmla="*/ 30 h 206"/>
                <a:gd name="T46" fmla="*/ 44 w 186"/>
                <a:gd name="T47" fmla="*/ 87 h 206"/>
                <a:gd name="T48" fmla="*/ 11 w 186"/>
                <a:gd name="T49" fmla="*/ 58 h 206"/>
                <a:gd name="T50" fmla="*/ 182 w 186"/>
                <a:gd name="T51" fmla="*/ 35 h 206"/>
                <a:gd name="T52" fmla="*/ 157 w 186"/>
                <a:gd name="T53" fmla="*/ 24 h 206"/>
                <a:gd name="T54" fmla="*/ 157 w 186"/>
                <a:gd name="T55" fmla="*/ 11 h 206"/>
                <a:gd name="T56" fmla="*/ 155 w 186"/>
                <a:gd name="T57" fmla="*/ 8 h 206"/>
                <a:gd name="T58" fmla="*/ 93 w 186"/>
                <a:gd name="T59" fmla="*/ 0 h 206"/>
                <a:gd name="T60" fmla="*/ 93 w 186"/>
                <a:gd name="T61" fmla="*/ 0 h 206"/>
                <a:gd name="T62" fmla="*/ 93 w 186"/>
                <a:gd name="T63" fmla="*/ 0 h 206"/>
                <a:gd name="T64" fmla="*/ 93 w 186"/>
                <a:gd name="T65" fmla="*/ 0 h 206"/>
                <a:gd name="T66" fmla="*/ 32 w 186"/>
                <a:gd name="T67" fmla="*/ 8 h 206"/>
                <a:gd name="T68" fmla="*/ 30 w 186"/>
                <a:gd name="T69" fmla="*/ 11 h 206"/>
                <a:gd name="T70" fmla="*/ 30 w 186"/>
                <a:gd name="T71" fmla="*/ 24 h 206"/>
                <a:gd name="T72" fmla="*/ 4 w 186"/>
                <a:gd name="T73" fmla="*/ 35 h 206"/>
                <a:gd name="T74" fmla="*/ 6 w 186"/>
                <a:gd name="T75" fmla="*/ 61 h 206"/>
                <a:gd name="T76" fmla="*/ 46 w 186"/>
                <a:gd name="T77" fmla="*/ 93 h 206"/>
                <a:gd name="T78" fmla="*/ 46 w 186"/>
                <a:gd name="T79" fmla="*/ 93 h 206"/>
                <a:gd name="T80" fmla="*/ 58 w 186"/>
                <a:gd name="T81" fmla="*/ 113 h 206"/>
                <a:gd name="T82" fmla="*/ 75 w 186"/>
                <a:gd name="T83" fmla="*/ 168 h 206"/>
                <a:gd name="T84" fmla="*/ 48 w 186"/>
                <a:gd name="T85" fmla="*/ 185 h 206"/>
                <a:gd name="T86" fmla="*/ 47 w 186"/>
                <a:gd name="T87" fmla="*/ 187 h 206"/>
                <a:gd name="T88" fmla="*/ 47 w 186"/>
                <a:gd name="T89" fmla="*/ 203 h 206"/>
                <a:gd name="T90" fmla="*/ 49 w 186"/>
                <a:gd name="T91" fmla="*/ 206 h 206"/>
                <a:gd name="T92" fmla="*/ 137 w 186"/>
                <a:gd name="T93" fmla="*/ 206 h 206"/>
                <a:gd name="T94" fmla="*/ 140 w 186"/>
                <a:gd name="T95" fmla="*/ 203 h 206"/>
                <a:gd name="T96" fmla="*/ 140 w 186"/>
                <a:gd name="T97" fmla="*/ 187 h 206"/>
                <a:gd name="T98" fmla="*/ 138 w 186"/>
                <a:gd name="T99" fmla="*/ 185 h 206"/>
                <a:gd name="T100" fmla="*/ 112 w 186"/>
                <a:gd name="T101" fmla="*/ 169 h 206"/>
                <a:gd name="T102" fmla="*/ 128 w 186"/>
                <a:gd name="T103" fmla="*/ 113 h 206"/>
                <a:gd name="T104" fmla="*/ 140 w 186"/>
                <a:gd name="T105" fmla="*/ 93 h 206"/>
                <a:gd name="T106" fmla="*/ 141 w 186"/>
                <a:gd name="T107" fmla="*/ 93 h 206"/>
                <a:gd name="T108" fmla="*/ 181 w 186"/>
                <a:gd name="T109" fmla="*/ 61 h 206"/>
                <a:gd name="T110" fmla="*/ 182 w 186"/>
                <a:gd name="T111" fmla="*/ 35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86" h="206">
                  <a:moveTo>
                    <a:pt x="176" y="58"/>
                  </a:moveTo>
                  <a:cubicBezTo>
                    <a:pt x="164" y="82"/>
                    <a:pt x="150" y="86"/>
                    <a:pt x="143" y="87"/>
                  </a:cubicBezTo>
                  <a:cubicBezTo>
                    <a:pt x="152" y="69"/>
                    <a:pt x="156" y="53"/>
                    <a:pt x="157" y="30"/>
                  </a:cubicBezTo>
                  <a:cubicBezTo>
                    <a:pt x="162" y="30"/>
                    <a:pt x="173" y="32"/>
                    <a:pt x="178" y="38"/>
                  </a:cubicBezTo>
                  <a:cubicBezTo>
                    <a:pt x="180" y="43"/>
                    <a:pt x="180" y="49"/>
                    <a:pt x="176" y="58"/>
                  </a:cubicBezTo>
                  <a:moveTo>
                    <a:pt x="123" y="111"/>
                  </a:moveTo>
                  <a:cubicBezTo>
                    <a:pt x="105" y="139"/>
                    <a:pt x="105" y="160"/>
                    <a:pt x="106" y="168"/>
                  </a:cubicBezTo>
                  <a:cubicBezTo>
                    <a:pt x="81" y="168"/>
                    <a:pt x="81" y="168"/>
                    <a:pt x="81" y="168"/>
                  </a:cubicBezTo>
                  <a:cubicBezTo>
                    <a:pt x="82" y="160"/>
                    <a:pt x="81" y="139"/>
                    <a:pt x="63" y="111"/>
                  </a:cubicBezTo>
                  <a:cubicBezTo>
                    <a:pt x="42" y="76"/>
                    <a:pt x="35" y="58"/>
                    <a:pt x="36" y="13"/>
                  </a:cubicBezTo>
                  <a:cubicBezTo>
                    <a:pt x="43" y="12"/>
                    <a:pt x="70" y="6"/>
                    <a:pt x="93" y="6"/>
                  </a:cubicBezTo>
                  <a:cubicBezTo>
                    <a:pt x="117" y="6"/>
                    <a:pt x="144" y="12"/>
                    <a:pt x="151" y="13"/>
                  </a:cubicBezTo>
                  <a:cubicBezTo>
                    <a:pt x="152" y="58"/>
                    <a:pt x="145" y="76"/>
                    <a:pt x="123" y="111"/>
                  </a:cubicBezTo>
                  <a:moveTo>
                    <a:pt x="134" y="200"/>
                  </a:moveTo>
                  <a:cubicBezTo>
                    <a:pt x="52" y="200"/>
                    <a:pt x="52" y="200"/>
                    <a:pt x="52" y="200"/>
                  </a:cubicBezTo>
                  <a:cubicBezTo>
                    <a:pt x="52" y="189"/>
                    <a:pt x="52" y="189"/>
                    <a:pt x="52" y="189"/>
                  </a:cubicBezTo>
                  <a:cubicBezTo>
                    <a:pt x="78" y="173"/>
                    <a:pt x="78" y="173"/>
                    <a:pt x="78" y="173"/>
                  </a:cubicBezTo>
                  <a:cubicBezTo>
                    <a:pt x="108" y="173"/>
                    <a:pt x="108" y="173"/>
                    <a:pt x="108" y="173"/>
                  </a:cubicBezTo>
                  <a:cubicBezTo>
                    <a:pt x="134" y="189"/>
                    <a:pt x="134" y="189"/>
                    <a:pt x="134" y="189"/>
                  </a:cubicBezTo>
                  <a:lnTo>
                    <a:pt x="134" y="200"/>
                  </a:lnTo>
                  <a:close/>
                  <a:moveTo>
                    <a:pt x="11" y="58"/>
                  </a:moveTo>
                  <a:cubicBezTo>
                    <a:pt x="7" y="49"/>
                    <a:pt x="6" y="43"/>
                    <a:pt x="9" y="38"/>
                  </a:cubicBezTo>
                  <a:cubicBezTo>
                    <a:pt x="14" y="31"/>
                    <a:pt x="25" y="30"/>
                    <a:pt x="30" y="30"/>
                  </a:cubicBezTo>
                  <a:cubicBezTo>
                    <a:pt x="31" y="53"/>
                    <a:pt x="35" y="69"/>
                    <a:pt x="44" y="87"/>
                  </a:cubicBezTo>
                  <a:cubicBezTo>
                    <a:pt x="37" y="86"/>
                    <a:pt x="23" y="82"/>
                    <a:pt x="11" y="58"/>
                  </a:cubicBezTo>
                  <a:moveTo>
                    <a:pt x="182" y="35"/>
                  </a:moveTo>
                  <a:cubicBezTo>
                    <a:pt x="176" y="26"/>
                    <a:pt x="162" y="24"/>
                    <a:pt x="157" y="24"/>
                  </a:cubicBezTo>
                  <a:cubicBezTo>
                    <a:pt x="157" y="20"/>
                    <a:pt x="157" y="16"/>
                    <a:pt x="157" y="11"/>
                  </a:cubicBezTo>
                  <a:cubicBezTo>
                    <a:pt x="157" y="10"/>
                    <a:pt x="156" y="9"/>
                    <a:pt x="155" y="8"/>
                  </a:cubicBezTo>
                  <a:cubicBezTo>
                    <a:pt x="153" y="8"/>
                    <a:pt x="121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5" y="0"/>
                    <a:pt x="34" y="8"/>
                    <a:pt x="32" y="8"/>
                  </a:cubicBezTo>
                  <a:cubicBezTo>
                    <a:pt x="31" y="9"/>
                    <a:pt x="30" y="10"/>
                    <a:pt x="30" y="11"/>
                  </a:cubicBezTo>
                  <a:cubicBezTo>
                    <a:pt x="30" y="16"/>
                    <a:pt x="30" y="20"/>
                    <a:pt x="30" y="24"/>
                  </a:cubicBezTo>
                  <a:cubicBezTo>
                    <a:pt x="24" y="24"/>
                    <a:pt x="10" y="26"/>
                    <a:pt x="4" y="35"/>
                  </a:cubicBezTo>
                  <a:cubicBezTo>
                    <a:pt x="0" y="41"/>
                    <a:pt x="1" y="50"/>
                    <a:pt x="6" y="61"/>
                  </a:cubicBezTo>
                  <a:cubicBezTo>
                    <a:pt x="21" y="90"/>
                    <a:pt x="40" y="93"/>
                    <a:pt x="46" y="93"/>
                  </a:cubicBezTo>
                  <a:cubicBezTo>
                    <a:pt x="46" y="93"/>
                    <a:pt x="46" y="93"/>
                    <a:pt x="46" y="93"/>
                  </a:cubicBezTo>
                  <a:cubicBezTo>
                    <a:pt x="50" y="99"/>
                    <a:pt x="54" y="106"/>
                    <a:pt x="58" y="113"/>
                  </a:cubicBezTo>
                  <a:cubicBezTo>
                    <a:pt x="77" y="143"/>
                    <a:pt x="76" y="163"/>
                    <a:pt x="75" y="168"/>
                  </a:cubicBezTo>
                  <a:cubicBezTo>
                    <a:pt x="48" y="185"/>
                    <a:pt x="48" y="185"/>
                    <a:pt x="48" y="185"/>
                  </a:cubicBezTo>
                  <a:cubicBezTo>
                    <a:pt x="47" y="185"/>
                    <a:pt x="47" y="186"/>
                    <a:pt x="47" y="187"/>
                  </a:cubicBezTo>
                  <a:cubicBezTo>
                    <a:pt x="47" y="203"/>
                    <a:pt x="47" y="203"/>
                    <a:pt x="47" y="203"/>
                  </a:cubicBezTo>
                  <a:cubicBezTo>
                    <a:pt x="47" y="204"/>
                    <a:pt x="48" y="206"/>
                    <a:pt x="49" y="206"/>
                  </a:cubicBezTo>
                  <a:cubicBezTo>
                    <a:pt x="137" y="206"/>
                    <a:pt x="137" y="206"/>
                    <a:pt x="137" y="206"/>
                  </a:cubicBezTo>
                  <a:cubicBezTo>
                    <a:pt x="138" y="206"/>
                    <a:pt x="140" y="204"/>
                    <a:pt x="140" y="203"/>
                  </a:cubicBezTo>
                  <a:cubicBezTo>
                    <a:pt x="140" y="187"/>
                    <a:pt x="140" y="187"/>
                    <a:pt x="140" y="187"/>
                  </a:cubicBezTo>
                  <a:cubicBezTo>
                    <a:pt x="140" y="186"/>
                    <a:pt x="139" y="185"/>
                    <a:pt x="138" y="185"/>
                  </a:cubicBezTo>
                  <a:cubicBezTo>
                    <a:pt x="112" y="169"/>
                    <a:pt x="112" y="169"/>
                    <a:pt x="112" y="169"/>
                  </a:cubicBezTo>
                  <a:cubicBezTo>
                    <a:pt x="111" y="164"/>
                    <a:pt x="109" y="144"/>
                    <a:pt x="128" y="113"/>
                  </a:cubicBezTo>
                  <a:cubicBezTo>
                    <a:pt x="133" y="106"/>
                    <a:pt x="137" y="99"/>
                    <a:pt x="140" y="93"/>
                  </a:cubicBezTo>
                  <a:cubicBezTo>
                    <a:pt x="140" y="93"/>
                    <a:pt x="140" y="93"/>
                    <a:pt x="141" y="93"/>
                  </a:cubicBezTo>
                  <a:cubicBezTo>
                    <a:pt x="147" y="93"/>
                    <a:pt x="166" y="90"/>
                    <a:pt x="181" y="61"/>
                  </a:cubicBezTo>
                  <a:cubicBezTo>
                    <a:pt x="186" y="50"/>
                    <a:pt x="186" y="41"/>
                    <a:pt x="182" y="35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1C8C96FA-BF63-4EA4-A744-3BB22AB7EB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5550" y="4119563"/>
              <a:ext cx="700088" cy="777875"/>
            </a:xfrm>
            <a:custGeom>
              <a:avLst/>
              <a:gdLst>
                <a:gd name="T0" fmla="*/ 176 w 186"/>
                <a:gd name="T1" fmla="*/ 58 h 206"/>
                <a:gd name="T2" fmla="*/ 143 w 186"/>
                <a:gd name="T3" fmla="*/ 87 h 206"/>
                <a:gd name="T4" fmla="*/ 157 w 186"/>
                <a:gd name="T5" fmla="*/ 30 h 206"/>
                <a:gd name="T6" fmla="*/ 178 w 186"/>
                <a:gd name="T7" fmla="*/ 38 h 206"/>
                <a:gd name="T8" fmla="*/ 176 w 186"/>
                <a:gd name="T9" fmla="*/ 58 h 206"/>
                <a:gd name="T10" fmla="*/ 123 w 186"/>
                <a:gd name="T11" fmla="*/ 111 h 206"/>
                <a:gd name="T12" fmla="*/ 106 w 186"/>
                <a:gd name="T13" fmla="*/ 168 h 206"/>
                <a:gd name="T14" fmla="*/ 81 w 186"/>
                <a:gd name="T15" fmla="*/ 168 h 206"/>
                <a:gd name="T16" fmla="*/ 63 w 186"/>
                <a:gd name="T17" fmla="*/ 111 h 206"/>
                <a:gd name="T18" fmla="*/ 36 w 186"/>
                <a:gd name="T19" fmla="*/ 13 h 206"/>
                <a:gd name="T20" fmla="*/ 93 w 186"/>
                <a:gd name="T21" fmla="*/ 6 h 206"/>
                <a:gd name="T22" fmla="*/ 151 w 186"/>
                <a:gd name="T23" fmla="*/ 13 h 206"/>
                <a:gd name="T24" fmla="*/ 123 w 186"/>
                <a:gd name="T25" fmla="*/ 111 h 206"/>
                <a:gd name="T26" fmla="*/ 134 w 186"/>
                <a:gd name="T27" fmla="*/ 200 h 206"/>
                <a:gd name="T28" fmla="*/ 52 w 186"/>
                <a:gd name="T29" fmla="*/ 200 h 206"/>
                <a:gd name="T30" fmla="*/ 52 w 186"/>
                <a:gd name="T31" fmla="*/ 189 h 206"/>
                <a:gd name="T32" fmla="*/ 78 w 186"/>
                <a:gd name="T33" fmla="*/ 173 h 206"/>
                <a:gd name="T34" fmla="*/ 108 w 186"/>
                <a:gd name="T35" fmla="*/ 173 h 206"/>
                <a:gd name="T36" fmla="*/ 134 w 186"/>
                <a:gd name="T37" fmla="*/ 189 h 206"/>
                <a:gd name="T38" fmla="*/ 134 w 186"/>
                <a:gd name="T39" fmla="*/ 200 h 206"/>
                <a:gd name="T40" fmla="*/ 11 w 186"/>
                <a:gd name="T41" fmla="*/ 58 h 206"/>
                <a:gd name="T42" fmla="*/ 9 w 186"/>
                <a:gd name="T43" fmla="*/ 38 h 206"/>
                <a:gd name="T44" fmla="*/ 30 w 186"/>
                <a:gd name="T45" fmla="*/ 30 h 206"/>
                <a:gd name="T46" fmla="*/ 44 w 186"/>
                <a:gd name="T47" fmla="*/ 87 h 206"/>
                <a:gd name="T48" fmla="*/ 11 w 186"/>
                <a:gd name="T49" fmla="*/ 58 h 206"/>
                <a:gd name="T50" fmla="*/ 182 w 186"/>
                <a:gd name="T51" fmla="*/ 35 h 206"/>
                <a:gd name="T52" fmla="*/ 157 w 186"/>
                <a:gd name="T53" fmla="*/ 24 h 206"/>
                <a:gd name="T54" fmla="*/ 157 w 186"/>
                <a:gd name="T55" fmla="*/ 11 h 206"/>
                <a:gd name="T56" fmla="*/ 155 w 186"/>
                <a:gd name="T57" fmla="*/ 8 h 206"/>
                <a:gd name="T58" fmla="*/ 93 w 186"/>
                <a:gd name="T59" fmla="*/ 0 h 206"/>
                <a:gd name="T60" fmla="*/ 93 w 186"/>
                <a:gd name="T61" fmla="*/ 0 h 206"/>
                <a:gd name="T62" fmla="*/ 93 w 186"/>
                <a:gd name="T63" fmla="*/ 0 h 206"/>
                <a:gd name="T64" fmla="*/ 93 w 186"/>
                <a:gd name="T65" fmla="*/ 0 h 206"/>
                <a:gd name="T66" fmla="*/ 32 w 186"/>
                <a:gd name="T67" fmla="*/ 8 h 206"/>
                <a:gd name="T68" fmla="*/ 30 w 186"/>
                <a:gd name="T69" fmla="*/ 11 h 206"/>
                <a:gd name="T70" fmla="*/ 30 w 186"/>
                <a:gd name="T71" fmla="*/ 24 h 206"/>
                <a:gd name="T72" fmla="*/ 4 w 186"/>
                <a:gd name="T73" fmla="*/ 35 h 206"/>
                <a:gd name="T74" fmla="*/ 6 w 186"/>
                <a:gd name="T75" fmla="*/ 61 h 206"/>
                <a:gd name="T76" fmla="*/ 46 w 186"/>
                <a:gd name="T77" fmla="*/ 93 h 206"/>
                <a:gd name="T78" fmla="*/ 46 w 186"/>
                <a:gd name="T79" fmla="*/ 93 h 206"/>
                <a:gd name="T80" fmla="*/ 58 w 186"/>
                <a:gd name="T81" fmla="*/ 113 h 206"/>
                <a:gd name="T82" fmla="*/ 75 w 186"/>
                <a:gd name="T83" fmla="*/ 168 h 206"/>
                <a:gd name="T84" fmla="*/ 48 w 186"/>
                <a:gd name="T85" fmla="*/ 185 h 206"/>
                <a:gd name="T86" fmla="*/ 47 w 186"/>
                <a:gd name="T87" fmla="*/ 187 h 206"/>
                <a:gd name="T88" fmla="*/ 47 w 186"/>
                <a:gd name="T89" fmla="*/ 203 h 206"/>
                <a:gd name="T90" fmla="*/ 49 w 186"/>
                <a:gd name="T91" fmla="*/ 206 h 206"/>
                <a:gd name="T92" fmla="*/ 137 w 186"/>
                <a:gd name="T93" fmla="*/ 206 h 206"/>
                <a:gd name="T94" fmla="*/ 140 w 186"/>
                <a:gd name="T95" fmla="*/ 203 h 206"/>
                <a:gd name="T96" fmla="*/ 140 w 186"/>
                <a:gd name="T97" fmla="*/ 187 h 206"/>
                <a:gd name="T98" fmla="*/ 138 w 186"/>
                <a:gd name="T99" fmla="*/ 185 h 206"/>
                <a:gd name="T100" fmla="*/ 112 w 186"/>
                <a:gd name="T101" fmla="*/ 169 h 206"/>
                <a:gd name="T102" fmla="*/ 128 w 186"/>
                <a:gd name="T103" fmla="*/ 113 h 206"/>
                <a:gd name="T104" fmla="*/ 140 w 186"/>
                <a:gd name="T105" fmla="*/ 93 h 206"/>
                <a:gd name="T106" fmla="*/ 141 w 186"/>
                <a:gd name="T107" fmla="*/ 93 h 206"/>
                <a:gd name="T108" fmla="*/ 181 w 186"/>
                <a:gd name="T109" fmla="*/ 61 h 206"/>
                <a:gd name="T110" fmla="*/ 182 w 186"/>
                <a:gd name="T111" fmla="*/ 35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86" h="206">
                  <a:moveTo>
                    <a:pt x="176" y="58"/>
                  </a:moveTo>
                  <a:cubicBezTo>
                    <a:pt x="164" y="82"/>
                    <a:pt x="150" y="86"/>
                    <a:pt x="143" y="87"/>
                  </a:cubicBezTo>
                  <a:cubicBezTo>
                    <a:pt x="152" y="69"/>
                    <a:pt x="156" y="53"/>
                    <a:pt x="157" y="30"/>
                  </a:cubicBezTo>
                  <a:cubicBezTo>
                    <a:pt x="162" y="30"/>
                    <a:pt x="173" y="32"/>
                    <a:pt x="178" y="38"/>
                  </a:cubicBezTo>
                  <a:cubicBezTo>
                    <a:pt x="180" y="43"/>
                    <a:pt x="180" y="49"/>
                    <a:pt x="176" y="58"/>
                  </a:cubicBezTo>
                  <a:close/>
                  <a:moveTo>
                    <a:pt x="123" y="111"/>
                  </a:moveTo>
                  <a:cubicBezTo>
                    <a:pt x="105" y="139"/>
                    <a:pt x="105" y="160"/>
                    <a:pt x="106" y="168"/>
                  </a:cubicBezTo>
                  <a:cubicBezTo>
                    <a:pt x="81" y="168"/>
                    <a:pt x="81" y="168"/>
                    <a:pt x="81" y="168"/>
                  </a:cubicBezTo>
                  <a:cubicBezTo>
                    <a:pt x="82" y="160"/>
                    <a:pt x="81" y="139"/>
                    <a:pt x="63" y="111"/>
                  </a:cubicBezTo>
                  <a:cubicBezTo>
                    <a:pt x="42" y="76"/>
                    <a:pt x="35" y="58"/>
                    <a:pt x="36" y="13"/>
                  </a:cubicBezTo>
                  <a:cubicBezTo>
                    <a:pt x="43" y="12"/>
                    <a:pt x="70" y="6"/>
                    <a:pt x="93" y="6"/>
                  </a:cubicBezTo>
                  <a:cubicBezTo>
                    <a:pt x="117" y="6"/>
                    <a:pt x="144" y="12"/>
                    <a:pt x="151" y="13"/>
                  </a:cubicBezTo>
                  <a:cubicBezTo>
                    <a:pt x="152" y="58"/>
                    <a:pt x="145" y="76"/>
                    <a:pt x="123" y="111"/>
                  </a:cubicBezTo>
                  <a:close/>
                  <a:moveTo>
                    <a:pt x="134" y="200"/>
                  </a:moveTo>
                  <a:cubicBezTo>
                    <a:pt x="52" y="200"/>
                    <a:pt x="52" y="200"/>
                    <a:pt x="52" y="200"/>
                  </a:cubicBezTo>
                  <a:cubicBezTo>
                    <a:pt x="52" y="189"/>
                    <a:pt x="52" y="189"/>
                    <a:pt x="52" y="189"/>
                  </a:cubicBezTo>
                  <a:cubicBezTo>
                    <a:pt x="78" y="173"/>
                    <a:pt x="78" y="173"/>
                    <a:pt x="78" y="173"/>
                  </a:cubicBezTo>
                  <a:cubicBezTo>
                    <a:pt x="108" y="173"/>
                    <a:pt x="108" y="173"/>
                    <a:pt x="108" y="173"/>
                  </a:cubicBezTo>
                  <a:cubicBezTo>
                    <a:pt x="134" y="189"/>
                    <a:pt x="134" y="189"/>
                    <a:pt x="134" y="189"/>
                  </a:cubicBezTo>
                  <a:lnTo>
                    <a:pt x="134" y="200"/>
                  </a:lnTo>
                  <a:close/>
                  <a:moveTo>
                    <a:pt x="11" y="58"/>
                  </a:moveTo>
                  <a:cubicBezTo>
                    <a:pt x="7" y="49"/>
                    <a:pt x="6" y="43"/>
                    <a:pt x="9" y="38"/>
                  </a:cubicBezTo>
                  <a:cubicBezTo>
                    <a:pt x="14" y="31"/>
                    <a:pt x="25" y="30"/>
                    <a:pt x="30" y="30"/>
                  </a:cubicBezTo>
                  <a:cubicBezTo>
                    <a:pt x="31" y="53"/>
                    <a:pt x="35" y="69"/>
                    <a:pt x="44" y="87"/>
                  </a:cubicBezTo>
                  <a:cubicBezTo>
                    <a:pt x="37" y="86"/>
                    <a:pt x="23" y="82"/>
                    <a:pt x="11" y="58"/>
                  </a:cubicBezTo>
                  <a:close/>
                  <a:moveTo>
                    <a:pt x="182" y="35"/>
                  </a:moveTo>
                  <a:cubicBezTo>
                    <a:pt x="176" y="26"/>
                    <a:pt x="162" y="24"/>
                    <a:pt x="157" y="24"/>
                  </a:cubicBezTo>
                  <a:cubicBezTo>
                    <a:pt x="157" y="20"/>
                    <a:pt x="157" y="16"/>
                    <a:pt x="157" y="11"/>
                  </a:cubicBezTo>
                  <a:cubicBezTo>
                    <a:pt x="157" y="10"/>
                    <a:pt x="156" y="9"/>
                    <a:pt x="155" y="8"/>
                  </a:cubicBezTo>
                  <a:cubicBezTo>
                    <a:pt x="153" y="8"/>
                    <a:pt x="121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5" y="0"/>
                    <a:pt x="34" y="8"/>
                    <a:pt x="32" y="8"/>
                  </a:cubicBezTo>
                  <a:cubicBezTo>
                    <a:pt x="31" y="9"/>
                    <a:pt x="30" y="10"/>
                    <a:pt x="30" y="11"/>
                  </a:cubicBezTo>
                  <a:cubicBezTo>
                    <a:pt x="30" y="16"/>
                    <a:pt x="30" y="20"/>
                    <a:pt x="30" y="24"/>
                  </a:cubicBezTo>
                  <a:cubicBezTo>
                    <a:pt x="24" y="24"/>
                    <a:pt x="10" y="26"/>
                    <a:pt x="4" y="35"/>
                  </a:cubicBezTo>
                  <a:cubicBezTo>
                    <a:pt x="0" y="41"/>
                    <a:pt x="1" y="50"/>
                    <a:pt x="6" y="61"/>
                  </a:cubicBezTo>
                  <a:cubicBezTo>
                    <a:pt x="21" y="90"/>
                    <a:pt x="40" y="93"/>
                    <a:pt x="46" y="93"/>
                  </a:cubicBezTo>
                  <a:cubicBezTo>
                    <a:pt x="46" y="93"/>
                    <a:pt x="46" y="93"/>
                    <a:pt x="46" y="93"/>
                  </a:cubicBezTo>
                  <a:cubicBezTo>
                    <a:pt x="50" y="99"/>
                    <a:pt x="54" y="106"/>
                    <a:pt x="58" y="113"/>
                  </a:cubicBezTo>
                  <a:cubicBezTo>
                    <a:pt x="77" y="143"/>
                    <a:pt x="76" y="163"/>
                    <a:pt x="75" y="168"/>
                  </a:cubicBezTo>
                  <a:cubicBezTo>
                    <a:pt x="48" y="185"/>
                    <a:pt x="48" y="185"/>
                    <a:pt x="48" y="185"/>
                  </a:cubicBezTo>
                  <a:cubicBezTo>
                    <a:pt x="47" y="185"/>
                    <a:pt x="47" y="186"/>
                    <a:pt x="47" y="187"/>
                  </a:cubicBezTo>
                  <a:cubicBezTo>
                    <a:pt x="47" y="203"/>
                    <a:pt x="47" y="203"/>
                    <a:pt x="47" y="203"/>
                  </a:cubicBezTo>
                  <a:cubicBezTo>
                    <a:pt x="47" y="204"/>
                    <a:pt x="48" y="206"/>
                    <a:pt x="49" y="206"/>
                  </a:cubicBezTo>
                  <a:cubicBezTo>
                    <a:pt x="137" y="206"/>
                    <a:pt x="137" y="206"/>
                    <a:pt x="137" y="206"/>
                  </a:cubicBezTo>
                  <a:cubicBezTo>
                    <a:pt x="138" y="206"/>
                    <a:pt x="140" y="204"/>
                    <a:pt x="140" y="203"/>
                  </a:cubicBezTo>
                  <a:cubicBezTo>
                    <a:pt x="140" y="187"/>
                    <a:pt x="140" y="187"/>
                    <a:pt x="140" y="187"/>
                  </a:cubicBezTo>
                  <a:cubicBezTo>
                    <a:pt x="140" y="186"/>
                    <a:pt x="139" y="185"/>
                    <a:pt x="138" y="185"/>
                  </a:cubicBezTo>
                  <a:cubicBezTo>
                    <a:pt x="112" y="169"/>
                    <a:pt x="112" y="169"/>
                    <a:pt x="112" y="169"/>
                  </a:cubicBezTo>
                  <a:cubicBezTo>
                    <a:pt x="111" y="164"/>
                    <a:pt x="109" y="144"/>
                    <a:pt x="128" y="113"/>
                  </a:cubicBezTo>
                  <a:cubicBezTo>
                    <a:pt x="133" y="106"/>
                    <a:pt x="137" y="99"/>
                    <a:pt x="140" y="93"/>
                  </a:cubicBezTo>
                  <a:cubicBezTo>
                    <a:pt x="140" y="93"/>
                    <a:pt x="140" y="93"/>
                    <a:pt x="141" y="93"/>
                  </a:cubicBezTo>
                  <a:cubicBezTo>
                    <a:pt x="147" y="93"/>
                    <a:pt x="166" y="90"/>
                    <a:pt x="181" y="61"/>
                  </a:cubicBezTo>
                  <a:cubicBezTo>
                    <a:pt x="186" y="50"/>
                    <a:pt x="186" y="41"/>
                    <a:pt x="182" y="35"/>
                  </a:cubicBezTo>
                  <a:close/>
                </a:path>
              </a:pathLst>
            </a:custGeom>
            <a:noFill/>
            <a:ln w="4763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452D12DB-A25F-455A-A4E2-92077A54F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3200" y="4221163"/>
              <a:ext cx="204788" cy="196850"/>
            </a:xfrm>
            <a:custGeom>
              <a:avLst/>
              <a:gdLst>
                <a:gd name="T0" fmla="*/ 50 w 54"/>
                <a:gd name="T1" fmla="*/ 17 h 52"/>
                <a:gd name="T2" fmla="*/ 37 w 54"/>
                <a:gd name="T3" fmla="*/ 15 h 52"/>
                <a:gd name="T4" fmla="*/ 37 w 54"/>
                <a:gd name="T5" fmla="*/ 15 h 52"/>
                <a:gd name="T6" fmla="*/ 31 w 54"/>
                <a:gd name="T7" fmla="*/ 3 h 52"/>
                <a:gd name="T8" fmla="*/ 27 w 54"/>
                <a:gd name="T9" fmla="*/ 0 h 52"/>
                <a:gd name="T10" fmla="*/ 23 w 54"/>
                <a:gd name="T11" fmla="*/ 3 h 52"/>
                <a:gd name="T12" fmla="*/ 17 w 54"/>
                <a:gd name="T13" fmla="*/ 15 h 52"/>
                <a:gd name="T14" fmla="*/ 17 w 54"/>
                <a:gd name="T15" fmla="*/ 15 h 52"/>
                <a:gd name="T16" fmla="*/ 4 w 54"/>
                <a:gd name="T17" fmla="*/ 17 h 52"/>
                <a:gd name="T18" fmla="*/ 0 w 54"/>
                <a:gd name="T19" fmla="*/ 20 h 52"/>
                <a:gd name="T20" fmla="*/ 1 w 54"/>
                <a:gd name="T21" fmla="*/ 24 h 52"/>
                <a:gd name="T22" fmla="*/ 11 w 54"/>
                <a:gd name="T23" fmla="*/ 34 h 52"/>
                <a:gd name="T24" fmla="*/ 11 w 54"/>
                <a:gd name="T25" fmla="*/ 34 h 52"/>
                <a:gd name="T26" fmla="*/ 9 w 54"/>
                <a:gd name="T27" fmla="*/ 47 h 52"/>
                <a:gd name="T28" fmla="*/ 11 w 54"/>
                <a:gd name="T29" fmla="*/ 51 h 52"/>
                <a:gd name="T30" fmla="*/ 13 w 54"/>
                <a:gd name="T31" fmla="*/ 52 h 52"/>
                <a:gd name="T32" fmla="*/ 15 w 54"/>
                <a:gd name="T33" fmla="*/ 52 h 52"/>
                <a:gd name="T34" fmla="*/ 27 w 54"/>
                <a:gd name="T35" fmla="*/ 45 h 52"/>
                <a:gd name="T36" fmla="*/ 27 w 54"/>
                <a:gd name="T37" fmla="*/ 45 h 52"/>
                <a:gd name="T38" fmla="*/ 39 w 54"/>
                <a:gd name="T39" fmla="*/ 52 h 52"/>
                <a:gd name="T40" fmla="*/ 44 w 54"/>
                <a:gd name="T41" fmla="*/ 51 h 52"/>
                <a:gd name="T42" fmla="*/ 45 w 54"/>
                <a:gd name="T43" fmla="*/ 47 h 52"/>
                <a:gd name="T44" fmla="*/ 43 w 54"/>
                <a:gd name="T45" fmla="*/ 34 h 52"/>
                <a:gd name="T46" fmla="*/ 43 w 54"/>
                <a:gd name="T47" fmla="*/ 34 h 52"/>
                <a:gd name="T48" fmla="*/ 53 w 54"/>
                <a:gd name="T49" fmla="*/ 24 h 52"/>
                <a:gd name="T50" fmla="*/ 54 w 54"/>
                <a:gd name="T51" fmla="*/ 20 h 52"/>
                <a:gd name="T52" fmla="*/ 50 w 54"/>
                <a:gd name="T53" fmla="*/ 1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4" h="52">
                  <a:moveTo>
                    <a:pt x="50" y="17"/>
                  </a:moveTo>
                  <a:cubicBezTo>
                    <a:pt x="37" y="15"/>
                    <a:pt x="37" y="15"/>
                    <a:pt x="37" y="15"/>
                  </a:cubicBezTo>
                  <a:cubicBezTo>
                    <a:pt x="37" y="15"/>
                    <a:pt x="37" y="15"/>
                    <a:pt x="37" y="15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0" y="1"/>
                    <a:pt x="29" y="0"/>
                    <a:pt x="27" y="0"/>
                  </a:cubicBezTo>
                  <a:cubicBezTo>
                    <a:pt x="25" y="0"/>
                    <a:pt x="24" y="1"/>
                    <a:pt x="23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2" y="17"/>
                    <a:pt x="1" y="18"/>
                    <a:pt x="0" y="20"/>
                  </a:cubicBezTo>
                  <a:cubicBezTo>
                    <a:pt x="0" y="21"/>
                    <a:pt x="0" y="23"/>
                    <a:pt x="1" y="24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9" y="50"/>
                    <a:pt x="11" y="51"/>
                  </a:cubicBezTo>
                  <a:cubicBezTo>
                    <a:pt x="11" y="52"/>
                    <a:pt x="12" y="52"/>
                    <a:pt x="13" y="52"/>
                  </a:cubicBezTo>
                  <a:cubicBezTo>
                    <a:pt x="14" y="52"/>
                    <a:pt x="14" y="52"/>
                    <a:pt x="15" y="52"/>
                  </a:cubicBezTo>
                  <a:cubicBezTo>
                    <a:pt x="27" y="45"/>
                    <a:pt x="27" y="45"/>
                    <a:pt x="27" y="45"/>
                  </a:cubicBezTo>
                  <a:cubicBezTo>
                    <a:pt x="27" y="45"/>
                    <a:pt x="27" y="45"/>
                    <a:pt x="27" y="45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41" y="52"/>
                    <a:pt x="42" y="52"/>
                    <a:pt x="44" y="51"/>
                  </a:cubicBezTo>
                  <a:cubicBezTo>
                    <a:pt x="45" y="50"/>
                    <a:pt x="46" y="49"/>
                    <a:pt x="45" y="47"/>
                  </a:cubicBezTo>
                  <a:cubicBezTo>
                    <a:pt x="43" y="34"/>
                    <a:pt x="43" y="34"/>
                    <a:pt x="43" y="34"/>
                  </a:cubicBezTo>
                  <a:cubicBezTo>
                    <a:pt x="43" y="34"/>
                    <a:pt x="43" y="34"/>
                    <a:pt x="43" y="34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54" y="23"/>
                    <a:pt x="54" y="21"/>
                    <a:pt x="54" y="20"/>
                  </a:cubicBezTo>
                  <a:cubicBezTo>
                    <a:pt x="53" y="18"/>
                    <a:pt x="52" y="17"/>
                    <a:pt x="50" y="17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2A2E52EC-C17F-435F-8F3F-5F2138D4EA99}"/>
              </a:ext>
            </a:extLst>
          </p:cNvPr>
          <p:cNvGrpSpPr/>
          <p:nvPr/>
        </p:nvGrpSpPr>
        <p:grpSpPr>
          <a:xfrm>
            <a:off x="9213850" y="4119563"/>
            <a:ext cx="501650" cy="774700"/>
            <a:chOff x="9213850" y="4119563"/>
            <a:chExt cx="501650" cy="774700"/>
          </a:xfrm>
        </p:grpSpPr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F864FF39-8154-4F88-A2AE-FD36DB64B2C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13850" y="4119563"/>
              <a:ext cx="501650" cy="774700"/>
            </a:xfrm>
            <a:custGeom>
              <a:avLst/>
              <a:gdLst>
                <a:gd name="T0" fmla="*/ 50 w 133"/>
                <a:gd name="T1" fmla="*/ 112 h 205"/>
                <a:gd name="T2" fmla="*/ 106 w 133"/>
                <a:gd name="T3" fmla="*/ 112 h 205"/>
                <a:gd name="T4" fmla="*/ 31 w 133"/>
                <a:gd name="T5" fmla="*/ 112 h 205"/>
                <a:gd name="T6" fmla="*/ 29 w 133"/>
                <a:gd name="T7" fmla="*/ 112 h 205"/>
                <a:gd name="T8" fmla="*/ 115 w 133"/>
                <a:gd name="T9" fmla="*/ 35 h 205"/>
                <a:gd name="T10" fmla="*/ 120 w 133"/>
                <a:gd name="T11" fmla="*/ 35 h 205"/>
                <a:gd name="T12" fmla="*/ 133 w 133"/>
                <a:gd name="T13" fmla="*/ 49 h 205"/>
                <a:gd name="T14" fmla="*/ 133 w 133"/>
                <a:gd name="T15" fmla="*/ 191 h 205"/>
                <a:gd name="T16" fmla="*/ 120 w 133"/>
                <a:gd name="T17" fmla="*/ 205 h 205"/>
                <a:gd name="T18" fmla="*/ 14 w 133"/>
                <a:gd name="T19" fmla="*/ 205 h 205"/>
                <a:gd name="T20" fmla="*/ 0 w 133"/>
                <a:gd name="T21" fmla="*/ 191 h 205"/>
                <a:gd name="T22" fmla="*/ 0 w 133"/>
                <a:gd name="T23" fmla="*/ 49 h 205"/>
                <a:gd name="T24" fmla="*/ 14 w 133"/>
                <a:gd name="T25" fmla="*/ 35 h 205"/>
                <a:gd name="T26" fmla="*/ 19 w 133"/>
                <a:gd name="T27" fmla="*/ 35 h 205"/>
                <a:gd name="T28" fmla="*/ 92 w 133"/>
                <a:gd name="T29" fmla="*/ 21 h 205"/>
                <a:gd name="T30" fmla="*/ 74 w 133"/>
                <a:gd name="T31" fmla="*/ 21 h 205"/>
                <a:gd name="T32" fmla="*/ 78 w 133"/>
                <a:gd name="T33" fmla="*/ 12 h 205"/>
                <a:gd name="T34" fmla="*/ 66 w 133"/>
                <a:gd name="T35" fmla="*/ 0 h 205"/>
                <a:gd name="T36" fmla="*/ 54 w 133"/>
                <a:gd name="T37" fmla="*/ 12 h 205"/>
                <a:gd name="T38" fmla="*/ 57 w 133"/>
                <a:gd name="T39" fmla="*/ 21 h 205"/>
                <a:gd name="T40" fmla="*/ 40 w 133"/>
                <a:gd name="T41" fmla="*/ 21 h 205"/>
                <a:gd name="T42" fmla="*/ 26 w 133"/>
                <a:gd name="T43" fmla="*/ 34 h 205"/>
                <a:gd name="T44" fmla="*/ 40 w 133"/>
                <a:gd name="T45" fmla="*/ 47 h 205"/>
                <a:gd name="T46" fmla="*/ 92 w 133"/>
                <a:gd name="T47" fmla="*/ 47 h 205"/>
                <a:gd name="T48" fmla="*/ 106 w 133"/>
                <a:gd name="T49" fmla="*/ 34 h 205"/>
                <a:gd name="T50" fmla="*/ 92 w 133"/>
                <a:gd name="T51" fmla="*/ 21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3" h="205">
                  <a:moveTo>
                    <a:pt x="50" y="112"/>
                  </a:moveTo>
                  <a:cubicBezTo>
                    <a:pt x="106" y="112"/>
                    <a:pt x="106" y="112"/>
                    <a:pt x="106" y="112"/>
                  </a:cubicBezTo>
                  <a:moveTo>
                    <a:pt x="31" y="112"/>
                  </a:moveTo>
                  <a:cubicBezTo>
                    <a:pt x="29" y="112"/>
                    <a:pt x="29" y="112"/>
                    <a:pt x="29" y="112"/>
                  </a:cubicBezTo>
                  <a:moveTo>
                    <a:pt x="115" y="35"/>
                  </a:moveTo>
                  <a:cubicBezTo>
                    <a:pt x="120" y="35"/>
                    <a:pt x="120" y="35"/>
                    <a:pt x="120" y="35"/>
                  </a:cubicBezTo>
                  <a:cubicBezTo>
                    <a:pt x="127" y="35"/>
                    <a:pt x="133" y="41"/>
                    <a:pt x="133" y="49"/>
                  </a:cubicBezTo>
                  <a:cubicBezTo>
                    <a:pt x="133" y="191"/>
                    <a:pt x="133" y="191"/>
                    <a:pt x="133" y="191"/>
                  </a:cubicBezTo>
                  <a:cubicBezTo>
                    <a:pt x="133" y="199"/>
                    <a:pt x="127" y="205"/>
                    <a:pt x="120" y="205"/>
                  </a:cubicBezTo>
                  <a:cubicBezTo>
                    <a:pt x="14" y="205"/>
                    <a:pt x="14" y="205"/>
                    <a:pt x="14" y="205"/>
                  </a:cubicBezTo>
                  <a:cubicBezTo>
                    <a:pt x="6" y="205"/>
                    <a:pt x="0" y="199"/>
                    <a:pt x="0" y="191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1"/>
                    <a:pt x="6" y="35"/>
                    <a:pt x="14" y="35"/>
                  </a:cubicBezTo>
                  <a:cubicBezTo>
                    <a:pt x="19" y="35"/>
                    <a:pt x="19" y="35"/>
                    <a:pt x="19" y="35"/>
                  </a:cubicBezTo>
                  <a:moveTo>
                    <a:pt x="92" y="21"/>
                  </a:moveTo>
                  <a:cubicBezTo>
                    <a:pt x="74" y="21"/>
                    <a:pt x="74" y="21"/>
                    <a:pt x="74" y="21"/>
                  </a:cubicBezTo>
                  <a:cubicBezTo>
                    <a:pt x="77" y="18"/>
                    <a:pt x="78" y="15"/>
                    <a:pt x="78" y="12"/>
                  </a:cubicBezTo>
                  <a:cubicBezTo>
                    <a:pt x="78" y="5"/>
                    <a:pt x="73" y="0"/>
                    <a:pt x="66" y="0"/>
                  </a:cubicBezTo>
                  <a:cubicBezTo>
                    <a:pt x="59" y="0"/>
                    <a:pt x="54" y="5"/>
                    <a:pt x="54" y="12"/>
                  </a:cubicBezTo>
                  <a:cubicBezTo>
                    <a:pt x="54" y="15"/>
                    <a:pt x="55" y="18"/>
                    <a:pt x="57" y="21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32" y="21"/>
                    <a:pt x="26" y="27"/>
                    <a:pt x="26" y="34"/>
                  </a:cubicBezTo>
                  <a:cubicBezTo>
                    <a:pt x="26" y="41"/>
                    <a:pt x="32" y="47"/>
                    <a:pt x="40" y="47"/>
                  </a:cubicBezTo>
                  <a:cubicBezTo>
                    <a:pt x="92" y="47"/>
                    <a:pt x="92" y="47"/>
                    <a:pt x="92" y="47"/>
                  </a:cubicBezTo>
                  <a:cubicBezTo>
                    <a:pt x="100" y="47"/>
                    <a:pt x="106" y="41"/>
                    <a:pt x="106" y="34"/>
                  </a:cubicBezTo>
                  <a:cubicBezTo>
                    <a:pt x="106" y="27"/>
                    <a:pt x="100" y="21"/>
                    <a:pt x="92" y="21"/>
                  </a:cubicBezTo>
                  <a:close/>
                </a:path>
              </a:pathLst>
            </a:custGeom>
            <a:noFill/>
            <a:ln w="22225" cap="rnd">
              <a:solidFill>
                <a:srgbClr val="58595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679B6763-BB03-4F9C-AF5F-512994863B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23388" y="4448175"/>
              <a:ext cx="290513" cy="0"/>
            </a:xfrm>
            <a:custGeom>
              <a:avLst/>
              <a:gdLst>
                <a:gd name="T0" fmla="*/ 50 w 183"/>
                <a:gd name="T1" fmla="*/ 183 w 183"/>
                <a:gd name="T2" fmla="*/ 5 w 183"/>
                <a:gd name="T3" fmla="*/ 0 w 18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3">
                  <a:moveTo>
                    <a:pt x="50" y="0"/>
                  </a:moveTo>
                  <a:lnTo>
                    <a:pt x="183" y="0"/>
                  </a:lnTo>
                  <a:moveTo>
                    <a:pt x="5" y="0"/>
                  </a:moveTo>
                  <a:lnTo>
                    <a:pt x="0" y="0"/>
                  </a:lnTo>
                </a:path>
              </a:pathLst>
            </a:custGeom>
            <a:noFill/>
            <a:ln w="38100" cap="rnd">
              <a:solidFill>
                <a:srgbClr val="F7923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9085EC9A-163C-479F-BECD-621A02F391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23388" y="4629150"/>
              <a:ext cx="290513" cy="90488"/>
            </a:xfrm>
            <a:custGeom>
              <a:avLst/>
              <a:gdLst>
                <a:gd name="T0" fmla="*/ 50 w 183"/>
                <a:gd name="T1" fmla="*/ 57 h 57"/>
                <a:gd name="T2" fmla="*/ 183 w 183"/>
                <a:gd name="T3" fmla="*/ 57 h 57"/>
                <a:gd name="T4" fmla="*/ 5 w 183"/>
                <a:gd name="T5" fmla="*/ 57 h 57"/>
                <a:gd name="T6" fmla="*/ 0 w 183"/>
                <a:gd name="T7" fmla="*/ 57 h 57"/>
                <a:gd name="T8" fmla="*/ 50 w 183"/>
                <a:gd name="T9" fmla="*/ 0 h 57"/>
                <a:gd name="T10" fmla="*/ 183 w 183"/>
                <a:gd name="T11" fmla="*/ 0 h 57"/>
                <a:gd name="T12" fmla="*/ 5 w 183"/>
                <a:gd name="T13" fmla="*/ 0 h 57"/>
                <a:gd name="T14" fmla="*/ 0 w 183"/>
                <a:gd name="T1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3" h="57">
                  <a:moveTo>
                    <a:pt x="50" y="57"/>
                  </a:moveTo>
                  <a:lnTo>
                    <a:pt x="183" y="57"/>
                  </a:lnTo>
                  <a:moveTo>
                    <a:pt x="5" y="57"/>
                  </a:moveTo>
                  <a:lnTo>
                    <a:pt x="0" y="57"/>
                  </a:lnTo>
                  <a:moveTo>
                    <a:pt x="50" y="0"/>
                  </a:moveTo>
                  <a:lnTo>
                    <a:pt x="183" y="0"/>
                  </a:lnTo>
                  <a:moveTo>
                    <a:pt x="5" y="0"/>
                  </a:moveTo>
                  <a:lnTo>
                    <a:pt x="0" y="0"/>
                  </a:lnTo>
                </a:path>
              </a:pathLst>
            </a:custGeom>
            <a:noFill/>
            <a:ln w="22225" cap="rnd">
              <a:solidFill>
                <a:srgbClr val="58595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4E191F5-6568-4289-8C7C-F5C2C40F3147}"/>
              </a:ext>
            </a:extLst>
          </p:cNvPr>
          <p:cNvGrpSpPr/>
          <p:nvPr/>
        </p:nvGrpSpPr>
        <p:grpSpPr>
          <a:xfrm>
            <a:off x="9150350" y="1927225"/>
            <a:ext cx="622300" cy="803275"/>
            <a:chOff x="9150350" y="1927225"/>
            <a:chExt cx="622300" cy="803275"/>
          </a:xfrm>
        </p:grpSpPr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EB7E1F98-DF2C-434A-BE51-1542D0116BAB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388" y="2436813"/>
              <a:ext cx="266700" cy="285750"/>
            </a:xfrm>
            <a:custGeom>
              <a:avLst/>
              <a:gdLst>
                <a:gd name="T0" fmla="*/ 168 w 168"/>
                <a:gd name="T1" fmla="*/ 50 h 180"/>
                <a:gd name="T2" fmla="*/ 102 w 168"/>
                <a:gd name="T3" fmla="*/ 180 h 180"/>
                <a:gd name="T4" fmla="*/ 71 w 168"/>
                <a:gd name="T5" fmla="*/ 116 h 180"/>
                <a:gd name="T6" fmla="*/ 0 w 168"/>
                <a:gd name="T7" fmla="*/ 128 h 180"/>
                <a:gd name="T8" fmla="*/ 66 w 168"/>
                <a:gd name="T9" fmla="*/ 0 h 180"/>
                <a:gd name="T10" fmla="*/ 168 w 168"/>
                <a:gd name="T11" fmla="*/ 5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" h="180">
                  <a:moveTo>
                    <a:pt x="168" y="50"/>
                  </a:moveTo>
                  <a:lnTo>
                    <a:pt x="102" y="180"/>
                  </a:lnTo>
                  <a:lnTo>
                    <a:pt x="71" y="116"/>
                  </a:lnTo>
                  <a:lnTo>
                    <a:pt x="0" y="128"/>
                  </a:lnTo>
                  <a:lnTo>
                    <a:pt x="66" y="0"/>
                  </a:lnTo>
                  <a:lnTo>
                    <a:pt x="168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2094FC60-7B12-4AA6-8153-C621C397B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388" y="2436813"/>
              <a:ext cx="266700" cy="285750"/>
            </a:xfrm>
            <a:custGeom>
              <a:avLst/>
              <a:gdLst>
                <a:gd name="T0" fmla="*/ 168 w 168"/>
                <a:gd name="T1" fmla="*/ 50 h 180"/>
                <a:gd name="T2" fmla="*/ 102 w 168"/>
                <a:gd name="T3" fmla="*/ 180 h 180"/>
                <a:gd name="T4" fmla="*/ 71 w 168"/>
                <a:gd name="T5" fmla="*/ 116 h 180"/>
                <a:gd name="T6" fmla="*/ 0 w 168"/>
                <a:gd name="T7" fmla="*/ 128 h 180"/>
                <a:gd name="T8" fmla="*/ 66 w 168"/>
                <a:gd name="T9" fmla="*/ 0 h 180"/>
                <a:gd name="T10" fmla="*/ 168 w 168"/>
                <a:gd name="T11" fmla="*/ 5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" h="180">
                  <a:moveTo>
                    <a:pt x="168" y="50"/>
                  </a:moveTo>
                  <a:lnTo>
                    <a:pt x="102" y="180"/>
                  </a:lnTo>
                  <a:lnTo>
                    <a:pt x="71" y="116"/>
                  </a:lnTo>
                  <a:lnTo>
                    <a:pt x="0" y="128"/>
                  </a:lnTo>
                  <a:lnTo>
                    <a:pt x="66" y="0"/>
                  </a:lnTo>
                  <a:lnTo>
                    <a:pt x="168" y="50"/>
                  </a:lnTo>
                  <a:close/>
                </a:path>
              </a:pathLst>
            </a:custGeom>
            <a:noFill/>
            <a:ln w="793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DC10F5B2-8848-44BA-A51B-CAA86D4D95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8450" y="2428875"/>
              <a:ext cx="282575" cy="301625"/>
            </a:xfrm>
            <a:custGeom>
              <a:avLst/>
              <a:gdLst>
                <a:gd name="T0" fmla="*/ 32 w 75"/>
                <a:gd name="T1" fmla="*/ 49 h 80"/>
                <a:gd name="T2" fmla="*/ 33 w 75"/>
                <a:gd name="T3" fmla="*/ 50 h 80"/>
                <a:gd name="T4" fmla="*/ 45 w 75"/>
                <a:gd name="T5" fmla="*/ 74 h 80"/>
                <a:gd name="T6" fmla="*/ 70 w 75"/>
                <a:gd name="T7" fmla="*/ 24 h 80"/>
                <a:gd name="T8" fmla="*/ 30 w 75"/>
                <a:gd name="T9" fmla="*/ 4 h 80"/>
                <a:gd name="T10" fmla="*/ 5 w 75"/>
                <a:gd name="T11" fmla="*/ 54 h 80"/>
                <a:gd name="T12" fmla="*/ 31 w 75"/>
                <a:gd name="T13" fmla="*/ 49 h 80"/>
                <a:gd name="T14" fmla="*/ 32 w 75"/>
                <a:gd name="T15" fmla="*/ 49 h 80"/>
                <a:gd name="T16" fmla="*/ 45 w 75"/>
                <a:gd name="T17" fmla="*/ 80 h 80"/>
                <a:gd name="T18" fmla="*/ 43 w 75"/>
                <a:gd name="T19" fmla="*/ 79 h 80"/>
                <a:gd name="T20" fmla="*/ 30 w 75"/>
                <a:gd name="T21" fmla="*/ 53 h 80"/>
                <a:gd name="T22" fmla="*/ 2 w 75"/>
                <a:gd name="T23" fmla="*/ 58 h 80"/>
                <a:gd name="T24" fmla="*/ 0 w 75"/>
                <a:gd name="T25" fmla="*/ 57 h 80"/>
                <a:gd name="T26" fmla="*/ 0 w 75"/>
                <a:gd name="T27" fmla="*/ 55 h 80"/>
                <a:gd name="T28" fmla="*/ 28 w 75"/>
                <a:gd name="T29" fmla="*/ 1 h 80"/>
                <a:gd name="T30" fmla="*/ 29 w 75"/>
                <a:gd name="T31" fmla="*/ 0 h 80"/>
                <a:gd name="T32" fmla="*/ 30 w 75"/>
                <a:gd name="T33" fmla="*/ 0 h 80"/>
                <a:gd name="T34" fmla="*/ 74 w 75"/>
                <a:gd name="T35" fmla="*/ 22 h 80"/>
                <a:gd name="T36" fmla="*/ 74 w 75"/>
                <a:gd name="T37" fmla="*/ 24 h 80"/>
                <a:gd name="T38" fmla="*/ 47 w 75"/>
                <a:gd name="T39" fmla="*/ 79 h 80"/>
                <a:gd name="T40" fmla="*/ 45 w 75"/>
                <a:gd name="T41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5" h="80">
                  <a:moveTo>
                    <a:pt x="32" y="49"/>
                  </a:moveTo>
                  <a:cubicBezTo>
                    <a:pt x="32" y="49"/>
                    <a:pt x="33" y="50"/>
                    <a:pt x="33" y="50"/>
                  </a:cubicBezTo>
                  <a:cubicBezTo>
                    <a:pt x="45" y="74"/>
                    <a:pt x="45" y="74"/>
                    <a:pt x="45" y="74"/>
                  </a:cubicBezTo>
                  <a:cubicBezTo>
                    <a:pt x="70" y="24"/>
                    <a:pt x="70" y="24"/>
                    <a:pt x="70" y="24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1" y="49"/>
                    <a:pt x="31" y="49"/>
                    <a:pt x="32" y="49"/>
                  </a:cubicBezTo>
                  <a:moveTo>
                    <a:pt x="45" y="80"/>
                  </a:moveTo>
                  <a:cubicBezTo>
                    <a:pt x="44" y="80"/>
                    <a:pt x="44" y="79"/>
                    <a:pt x="43" y="79"/>
                  </a:cubicBezTo>
                  <a:cubicBezTo>
                    <a:pt x="30" y="53"/>
                    <a:pt x="30" y="53"/>
                    <a:pt x="30" y="53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2" y="58"/>
                    <a:pt x="1" y="58"/>
                    <a:pt x="0" y="57"/>
                  </a:cubicBezTo>
                  <a:cubicBezTo>
                    <a:pt x="0" y="57"/>
                    <a:pt x="0" y="56"/>
                    <a:pt x="0" y="55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8" y="0"/>
                    <a:pt x="29" y="0"/>
                    <a:pt x="29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74" y="22"/>
                    <a:pt x="74" y="22"/>
                    <a:pt x="74" y="22"/>
                  </a:cubicBezTo>
                  <a:cubicBezTo>
                    <a:pt x="75" y="22"/>
                    <a:pt x="75" y="23"/>
                    <a:pt x="74" y="24"/>
                  </a:cubicBezTo>
                  <a:cubicBezTo>
                    <a:pt x="47" y="79"/>
                    <a:pt x="47" y="79"/>
                    <a:pt x="47" y="79"/>
                  </a:cubicBezTo>
                  <a:cubicBezTo>
                    <a:pt x="46" y="79"/>
                    <a:pt x="46" y="80"/>
                    <a:pt x="45" y="80"/>
                  </a:cubicBez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468AA19D-3ED3-4FB0-9CEE-270375FDCF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8450" y="2428875"/>
              <a:ext cx="282575" cy="301625"/>
            </a:xfrm>
            <a:custGeom>
              <a:avLst/>
              <a:gdLst>
                <a:gd name="T0" fmla="*/ 32 w 75"/>
                <a:gd name="T1" fmla="*/ 49 h 80"/>
                <a:gd name="T2" fmla="*/ 33 w 75"/>
                <a:gd name="T3" fmla="*/ 50 h 80"/>
                <a:gd name="T4" fmla="*/ 45 w 75"/>
                <a:gd name="T5" fmla="*/ 74 h 80"/>
                <a:gd name="T6" fmla="*/ 70 w 75"/>
                <a:gd name="T7" fmla="*/ 24 h 80"/>
                <a:gd name="T8" fmla="*/ 30 w 75"/>
                <a:gd name="T9" fmla="*/ 4 h 80"/>
                <a:gd name="T10" fmla="*/ 5 w 75"/>
                <a:gd name="T11" fmla="*/ 54 h 80"/>
                <a:gd name="T12" fmla="*/ 31 w 75"/>
                <a:gd name="T13" fmla="*/ 49 h 80"/>
                <a:gd name="T14" fmla="*/ 32 w 75"/>
                <a:gd name="T15" fmla="*/ 49 h 80"/>
                <a:gd name="T16" fmla="*/ 45 w 75"/>
                <a:gd name="T17" fmla="*/ 80 h 80"/>
                <a:gd name="T18" fmla="*/ 43 w 75"/>
                <a:gd name="T19" fmla="*/ 79 h 80"/>
                <a:gd name="T20" fmla="*/ 30 w 75"/>
                <a:gd name="T21" fmla="*/ 53 h 80"/>
                <a:gd name="T22" fmla="*/ 2 w 75"/>
                <a:gd name="T23" fmla="*/ 58 h 80"/>
                <a:gd name="T24" fmla="*/ 0 w 75"/>
                <a:gd name="T25" fmla="*/ 57 h 80"/>
                <a:gd name="T26" fmla="*/ 0 w 75"/>
                <a:gd name="T27" fmla="*/ 55 h 80"/>
                <a:gd name="T28" fmla="*/ 28 w 75"/>
                <a:gd name="T29" fmla="*/ 1 h 80"/>
                <a:gd name="T30" fmla="*/ 29 w 75"/>
                <a:gd name="T31" fmla="*/ 0 h 80"/>
                <a:gd name="T32" fmla="*/ 30 w 75"/>
                <a:gd name="T33" fmla="*/ 0 h 80"/>
                <a:gd name="T34" fmla="*/ 74 w 75"/>
                <a:gd name="T35" fmla="*/ 22 h 80"/>
                <a:gd name="T36" fmla="*/ 74 w 75"/>
                <a:gd name="T37" fmla="*/ 24 h 80"/>
                <a:gd name="T38" fmla="*/ 47 w 75"/>
                <a:gd name="T39" fmla="*/ 79 h 80"/>
                <a:gd name="T40" fmla="*/ 45 w 75"/>
                <a:gd name="T41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5" h="80">
                  <a:moveTo>
                    <a:pt x="32" y="49"/>
                  </a:moveTo>
                  <a:cubicBezTo>
                    <a:pt x="32" y="49"/>
                    <a:pt x="33" y="50"/>
                    <a:pt x="33" y="50"/>
                  </a:cubicBezTo>
                  <a:cubicBezTo>
                    <a:pt x="45" y="74"/>
                    <a:pt x="45" y="74"/>
                    <a:pt x="45" y="74"/>
                  </a:cubicBezTo>
                  <a:cubicBezTo>
                    <a:pt x="70" y="24"/>
                    <a:pt x="70" y="24"/>
                    <a:pt x="70" y="24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1" y="49"/>
                    <a:pt x="31" y="49"/>
                    <a:pt x="32" y="49"/>
                  </a:cubicBezTo>
                  <a:close/>
                  <a:moveTo>
                    <a:pt x="45" y="80"/>
                  </a:moveTo>
                  <a:cubicBezTo>
                    <a:pt x="44" y="80"/>
                    <a:pt x="44" y="79"/>
                    <a:pt x="43" y="79"/>
                  </a:cubicBezTo>
                  <a:cubicBezTo>
                    <a:pt x="30" y="53"/>
                    <a:pt x="30" y="53"/>
                    <a:pt x="30" y="53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2" y="58"/>
                    <a:pt x="1" y="58"/>
                    <a:pt x="0" y="57"/>
                  </a:cubicBezTo>
                  <a:cubicBezTo>
                    <a:pt x="0" y="57"/>
                    <a:pt x="0" y="56"/>
                    <a:pt x="0" y="55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8" y="0"/>
                    <a:pt x="29" y="0"/>
                    <a:pt x="29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74" y="22"/>
                    <a:pt x="74" y="22"/>
                    <a:pt x="74" y="22"/>
                  </a:cubicBezTo>
                  <a:cubicBezTo>
                    <a:pt x="75" y="22"/>
                    <a:pt x="75" y="23"/>
                    <a:pt x="74" y="24"/>
                  </a:cubicBezTo>
                  <a:cubicBezTo>
                    <a:pt x="47" y="79"/>
                    <a:pt x="47" y="79"/>
                    <a:pt x="47" y="79"/>
                  </a:cubicBezTo>
                  <a:cubicBezTo>
                    <a:pt x="46" y="79"/>
                    <a:pt x="46" y="80"/>
                    <a:pt x="45" y="80"/>
                  </a:cubicBezTo>
                  <a:close/>
                </a:path>
              </a:pathLst>
            </a:custGeom>
            <a:noFill/>
            <a:ln w="793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53103F7C-49DA-4906-93D6-F54406D9C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9913" y="2436813"/>
              <a:ext cx="263525" cy="282575"/>
            </a:xfrm>
            <a:custGeom>
              <a:avLst/>
              <a:gdLst>
                <a:gd name="T0" fmla="*/ 104 w 166"/>
                <a:gd name="T1" fmla="*/ 0 h 178"/>
                <a:gd name="T2" fmla="*/ 166 w 166"/>
                <a:gd name="T3" fmla="*/ 130 h 178"/>
                <a:gd name="T4" fmla="*/ 95 w 166"/>
                <a:gd name="T5" fmla="*/ 116 h 178"/>
                <a:gd name="T6" fmla="*/ 61 w 166"/>
                <a:gd name="T7" fmla="*/ 178 h 178"/>
                <a:gd name="T8" fmla="*/ 0 w 166"/>
                <a:gd name="T9" fmla="*/ 47 h 178"/>
                <a:gd name="T10" fmla="*/ 104 w 166"/>
                <a:gd name="T11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6" h="178">
                  <a:moveTo>
                    <a:pt x="104" y="0"/>
                  </a:moveTo>
                  <a:lnTo>
                    <a:pt x="166" y="130"/>
                  </a:lnTo>
                  <a:lnTo>
                    <a:pt x="95" y="116"/>
                  </a:lnTo>
                  <a:lnTo>
                    <a:pt x="61" y="178"/>
                  </a:lnTo>
                  <a:lnTo>
                    <a:pt x="0" y="47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1B59F1C8-67B3-48BD-BB7A-A2E0CFF56E99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9913" y="2436813"/>
              <a:ext cx="263525" cy="282575"/>
            </a:xfrm>
            <a:custGeom>
              <a:avLst/>
              <a:gdLst>
                <a:gd name="T0" fmla="*/ 104 w 166"/>
                <a:gd name="T1" fmla="*/ 0 h 178"/>
                <a:gd name="T2" fmla="*/ 166 w 166"/>
                <a:gd name="T3" fmla="*/ 130 h 178"/>
                <a:gd name="T4" fmla="*/ 95 w 166"/>
                <a:gd name="T5" fmla="*/ 116 h 178"/>
                <a:gd name="T6" fmla="*/ 61 w 166"/>
                <a:gd name="T7" fmla="*/ 178 h 178"/>
                <a:gd name="T8" fmla="*/ 0 w 166"/>
                <a:gd name="T9" fmla="*/ 47 h 178"/>
                <a:gd name="T10" fmla="*/ 104 w 166"/>
                <a:gd name="T11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6" h="178">
                  <a:moveTo>
                    <a:pt x="104" y="0"/>
                  </a:moveTo>
                  <a:lnTo>
                    <a:pt x="166" y="130"/>
                  </a:lnTo>
                  <a:lnTo>
                    <a:pt x="95" y="116"/>
                  </a:lnTo>
                  <a:lnTo>
                    <a:pt x="61" y="178"/>
                  </a:lnTo>
                  <a:lnTo>
                    <a:pt x="0" y="47"/>
                  </a:lnTo>
                  <a:lnTo>
                    <a:pt x="104" y="0"/>
                  </a:lnTo>
                  <a:close/>
                </a:path>
              </a:pathLst>
            </a:custGeom>
            <a:noFill/>
            <a:ln w="793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0EA95530-EBC3-4E24-AA3D-4A8E239605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1975" y="2428875"/>
              <a:ext cx="279400" cy="298450"/>
            </a:xfrm>
            <a:custGeom>
              <a:avLst/>
              <a:gdLst>
                <a:gd name="T0" fmla="*/ 4 w 74"/>
                <a:gd name="T1" fmla="*/ 23 h 79"/>
                <a:gd name="T2" fmla="*/ 28 w 74"/>
                <a:gd name="T3" fmla="*/ 73 h 79"/>
                <a:gd name="T4" fmla="*/ 41 w 74"/>
                <a:gd name="T5" fmla="*/ 50 h 79"/>
                <a:gd name="T6" fmla="*/ 43 w 74"/>
                <a:gd name="T7" fmla="*/ 49 h 79"/>
                <a:gd name="T8" fmla="*/ 68 w 74"/>
                <a:gd name="T9" fmla="*/ 54 h 79"/>
                <a:gd name="T10" fmla="*/ 45 w 74"/>
                <a:gd name="T11" fmla="*/ 4 h 79"/>
                <a:gd name="T12" fmla="*/ 4 w 74"/>
                <a:gd name="T13" fmla="*/ 23 h 79"/>
                <a:gd name="T14" fmla="*/ 28 w 74"/>
                <a:gd name="T15" fmla="*/ 79 h 79"/>
                <a:gd name="T16" fmla="*/ 28 w 74"/>
                <a:gd name="T17" fmla="*/ 79 h 79"/>
                <a:gd name="T18" fmla="*/ 26 w 74"/>
                <a:gd name="T19" fmla="*/ 78 h 79"/>
                <a:gd name="T20" fmla="*/ 0 w 74"/>
                <a:gd name="T21" fmla="*/ 23 h 79"/>
                <a:gd name="T22" fmla="*/ 0 w 74"/>
                <a:gd name="T23" fmla="*/ 22 h 79"/>
                <a:gd name="T24" fmla="*/ 1 w 74"/>
                <a:gd name="T25" fmla="*/ 21 h 79"/>
                <a:gd name="T26" fmla="*/ 45 w 74"/>
                <a:gd name="T27" fmla="*/ 0 h 79"/>
                <a:gd name="T28" fmla="*/ 46 w 74"/>
                <a:gd name="T29" fmla="*/ 0 h 79"/>
                <a:gd name="T30" fmla="*/ 47 w 74"/>
                <a:gd name="T31" fmla="*/ 1 h 79"/>
                <a:gd name="T32" fmla="*/ 73 w 74"/>
                <a:gd name="T33" fmla="*/ 56 h 79"/>
                <a:gd name="T34" fmla="*/ 73 w 74"/>
                <a:gd name="T35" fmla="*/ 58 h 79"/>
                <a:gd name="T36" fmla="*/ 71 w 74"/>
                <a:gd name="T37" fmla="*/ 59 h 79"/>
                <a:gd name="T38" fmla="*/ 43 w 74"/>
                <a:gd name="T39" fmla="*/ 53 h 79"/>
                <a:gd name="T40" fmla="*/ 30 w 74"/>
                <a:gd name="T41" fmla="*/ 78 h 79"/>
                <a:gd name="T42" fmla="*/ 28 w 74"/>
                <a:gd name="T43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4" h="79">
                  <a:moveTo>
                    <a:pt x="4" y="23"/>
                  </a:moveTo>
                  <a:cubicBezTo>
                    <a:pt x="28" y="73"/>
                    <a:pt x="28" y="73"/>
                    <a:pt x="28" y="73"/>
                  </a:cubicBezTo>
                  <a:cubicBezTo>
                    <a:pt x="41" y="50"/>
                    <a:pt x="41" y="50"/>
                    <a:pt x="41" y="50"/>
                  </a:cubicBezTo>
                  <a:cubicBezTo>
                    <a:pt x="41" y="50"/>
                    <a:pt x="42" y="49"/>
                    <a:pt x="43" y="49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45" y="4"/>
                    <a:pt x="45" y="4"/>
                    <a:pt x="45" y="4"/>
                  </a:cubicBezTo>
                  <a:lnTo>
                    <a:pt x="4" y="23"/>
                  </a:lnTo>
                  <a:close/>
                  <a:moveTo>
                    <a:pt x="28" y="79"/>
                  </a:moveTo>
                  <a:cubicBezTo>
                    <a:pt x="28" y="79"/>
                    <a:pt x="28" y="79"/>
                    <a:pt x="28" y="79"/>
                  </a:cubicBezTo>
                  <a:cubicBezTo>
                    <a:pt x="27" y="79"/>
                    <a:pt x="27" y="79"/>
                    <a:pt x="26" y="78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23"/>
                    <a:pt x="0" y="22"/>
                    <a:pt x="0" y="22"/>
                  </a:cubicBezTo>
                  <a:cubicBezTo>
                    <a:pt x="0" y="21"/>
                    <a:pt x="1" y="21"/>
                    <a:pt x="1" y="21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6" y="0"/>
                    <a:pt x="46" y="0"/>
                  </a:cubicBezTo>
                  <a:cubicBezTo>
                    <a:pt x="47" y="0"/>
                    <a:pt x="47" y="0"/>
                    <a:pt x="47" y="1"/>
                  </a:cubicBezTo>
                  <a:cubicBezTo>
                    <a:pt x="73" y="56"/>
                    <a:pt x="73" y="56"/>
                    <a:pt x="73" y="56"/>
                  </a:cubicBezTo>
                  <a:cubicBezTo>
                    <a:pt x="74" y="57"/>
                    <a:pt x="74" y="57"/>
                    <a:pt x="73" y="58"/>
                  </a:cubicBezTo>
                  <a:cubicBezTo>
                    <a:pt x="73" y="58"/>
                    <a:pt x="72" y="59"/>
                    <a:pt x="71" y="59"/>
                  </a:cubicBezTo>
                  <a:cubicBezTo>
                    <a:pt x="43" y="53"/>
                    <a:pt x="43" y="53"/>
                    <a:pt x="43" y="53"/>
                  </a:cubicBezTo>
                  <a:cubicBezTo>
                    <a:pt x="30" y="78"/>
                    <a:pt x="30" y="78"/>
                    <a:pt x="30" y="78"/>
                  </a:cubicBezTo>
                  <a:cubicBezTo>
                    <a:pt x="29" y="79"/>
                    <a:pt x="29" y="79"/>
                    <a:pt x="28" y="79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786772E5-99B2-4EFE-9A60-DECFF1CA56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1975" y="2428875"/>
              <a:ext cx="279400" cy="298450"/>
            </a:xfrm>
            <a:custGeom>
              <a:avLst/>
              <a:gdLst>
                <a:gd name="T0" fmla="*/ 4 w 74"/>
                <a:gd name="T1" fmla="*/ 23 h 79"/>
                <a:gd name="T2" fmla="*/ 28 w 74"/>
                <a:gd name="T3" fmla="*/ 73 h 79"/>
                <a:gd name="T4" fmla="*/ 41 w 74"/>
                <a:gd name="T5" fmla="*/ 50 h 79"/>
                <a:gd name="T6" fmla="*/ 43 w 74"/>
                <a:gd name="T7" fmla="*/ 49 h 79"/>
                <a:gd name="T8" fmla="*/ 68 w 74"/>
                <a:gd name="T9" fmla="*/ 54 h 79"/>
                <a:gd name="T10" fmla="*/ 45 w 74"/>
                <a:gd name="T11" fmla="*/ 4 h 79"/>
                <a:gd name="T12" fmla="*/ 4 w 74"/>
                <a:gd name="T13" fmla="*/ 23 h 79"/>
                <a:gd name="T14" fmla="*/ 28 w 74"/>
                <a:gd name="T15" fmla="*/ 79 h 79"/>
                <a:gd name="T16" fmla="*/ 28 w 74"/>
                <a:gd name="T17" fmla="*/ 79 h 79"/>
                <a:gd name="T18" fmla="*/ 26 w 74"/>
                <a:gd name="T19" fmla="*/ 78 h 79"/>
                <a:gd name="T20" fmla="*/ 0 w 74"/>
                <a:gd name="T21" fmla="*/ 23 h 79"/>
                <a:gd name="T22" fmla="*/ 0 w 74"/>
                <a:gd name="T23" fmla="*/ 22 h 79"/>
                <a:gd name="T24" fmla="*/ 1 w 74"/>
                <a:gd name="T25" fmla="*/ 21 h 79"/>
                <a:gd name="T26" fmla="*/ 45 w 74"/>
                <a:gd name="T27" fmla="*/ 0 h 79"/>
                <a:gd name="T28" fmla="*/ 46 w 74"/>
                <a:gd name="T29" fmla="*/ 0 h 79"/>
                <a:gd name="T30" fmla="*/ 47 w 74"/>
                <a:gd name="T31" fmla="*/ 1 h 79"/>
                <a:gd name="T32" fmla="*/ 73 w 74"/>
                <a:gd name="T33" fmla="*/ 56 h 79"/>
                <a:gd name="T34" fmla="*/ 73 w 74"/>
                <a:gd name="T35" fmla="*/ 58 h 79"/>
                <a:gd name="T36" fmla="*/ 71 w 74"/>
                <a:gd name="T37" fmla="*/ 59 h 79"/>
                <a:gd name="T38" fmla="*/ 43 w 74"/>
                <a:gd name="T39" fmla="*/ 53 h 79"/>
                <a:gd name="T40" fmla="*/ 30 w 74"/>
                <a:gd name="T41" fmla="*/ 78 h 79"/>
                <a:gd name="T42" fmla="*/ 28 w 74"/>
                <a:gd name="T43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4" h="79">
                  <a:moveTo>
                    <a:pt x="4" y="23"/>
                  </a:moveTo>
                  <a:cubicBezTo>
                    <a:pt x="28" y="73"/>
                    <a:pt x="28" y="73"/>
                    <a:pt x="28" y="73"/>
                  </a:cubicBezTo>
                  <a:cubicBezTo>
                    <a:pt x="41" y="50"/>
                    <a:pt x="41" y="50"/>
                    <a:pt x="41" y="50"/>
                  </a:cubicBezTo>
                  <a:cubicBezTo>
                    <a:pt x="41" y="50"/>
                    <a:pt x="42" y="49"/>
                    <a:pt x="43" y="49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45" y="4"/>
                    <a:pt x="45" y="4"/>
                    <a:pt x="45" y="4"/>
                  </a:cubicBezTo>
                  <a:lnTo>
                    <a:pt x="4" y="23"/>
                  </a:lnTo>
                  <a:close/>
                  <a:moveTo>
                    <a:pt x="28" y="79"/>
                  </a:moveTo>
                  <a:cubicBezTo>
                    <a:pt x="28" y="79"/>
                    <a:pt x="28" y="79"/>
                    <a:pt x="28" y="79"/>
                  </a:cubicBezTo>
                  <a:cubicBezTo>
                    <a:pt x="27" y="79"/>
                    <a:pt x="27" y="79"/>
                    <a:pt x="26" y="78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23"/>
                    <a:pt x="0" y="22"/>
                    <a:pt x="0" y="22"/>
                  </a:cubicBezTo>
                  <a:cubicBezTo>
                    <a:pt x="0" y="21"/>
                    <a:pt x="1" y="21"/>
                    <a:pt x="1" y="21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6" y="0"/>
                    <a:pt x="46" y="0"/>
                  </a:cubicBezTo>
                  <a:cubicBezTo>
                    <a:pt x="47" y="0"/>
                    <a:pt x="47" y="0"/>
                    <a:pt x="47" y="1"/>
                  </a:cubicBezTo>
                  <a:cubicBezTo>
                    <a:pt x="73" y="56"/>
                    <a:pt x="73" y="56"/>
                    <a:pt x="73" y="56"/>
                  </a:cubicBezTo>
                  <a:cubicBezTo>
                    <a:pt x="74" y="57"/>
                    <a:pt x="74" y="57"/>
                    <a:pt x="73" y="58"/>
                  </a:cubicBezTo>
                  <a:cubicBezTo>
                    <a:pt x="73" y="58"/>
                    <a:pt x="72" y="59"/>
                    <a:pt x="71" y="59"/>
                  </a:cubicBezTo>
                  <a:cubicBezTo>
                    <a:pt x="43" y="53"/>
                    <a:pt x="43" y="53"/>
                    <a:pt x="43" y="53"/>
                  </a:cubicBezTo>
                  <a:cubicBezTo>
                    <a:pt x="30" y="78"/>
                    <a:pt x="30" y="78"/>
                    <a:pt x="30" y="78"/>
                  </a:cubicBezTo>
                  <a:cubicBezTo>
                    <a:pt x="29" y="79"/>
                    <a:pt x="29" y="79"/>
                    <a:pt x="28" y="79"/>
                  </a:cubicBezTo>
                  <a:close/>
                </a:path>
              </a:pathLst>
            </a:custGeom>
            <a:noFill/>
            <a:ln w="793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F151021C-69F7-4C27-9AD4-5CBEEEE76B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6225" y="1941513"/>
              <a:ext cx="595313" cy="592138"/>
            </a:xfrm>
            <a:custGeom>
              <a:avLst/>
              <a:gdLst>
                <a:gd name="T0" fmla="*/ 65 w 158"/>
                <a:gd name="T1" fmla="*/ 148 h 157"/>
                <a:gd name="T2" fmla="*/ 79 w 158"/>
                <a:gd name="T3" fmla="*/ 157 h 157"/>
                <a:gd name="T4" fmla="*/ 93 w 158"/>
                <a:gd name="T5" fmla="*/ 148 h 157"/>
                <a:gd name="T6" fmla="*/ 109 w 158"/>
                <a:gd name="T7" fmla="*/ 151 h 157"/>
                <a:gd name="T8" fmla="*/ 118 w 158"/>
                <a:gd name="T9" fmla="*/ 137 h 157"/>
                <a:gd name="T10" fmla="*/ 134 w 158"/>
                <a:gd name="T11" fmla="*/ 134 h 157"/>
                <a:gd name="T12" fmla="*/ 138 w 158"/>
                <a:gd name="T13" fmla="*/ 118 h 157"/>
                <a:gd name="T14" fmla="*/ 151 w 158"/>
                <a:gd name="T15" fmla="*/ 109 h 157"/>
                <a:gd name="T16" fmla="*/ 148 w 158"/>
                <a:gd name="T17" fmla="*/ 93 h 157"/>
                <a:gd name="T18" fmla="*/ 158 w 158"/>
                <a:gd name="T19" fmla="*/ 79 h 157"/>
                <a:gd name="T20" fmla="*/ 148 w 158"/>
                <a:gd name="T21" fmla="*/ 64 h 157"/>
                <a:gd name="T22" fmla="*/ 151 w 158"/>
                <a:gd name="T23" fmla="*/ 48 h 157"/>
                <a:gd name="T24" fmla="*/ 138 w 158"/>
                <a:gd name="T25" fmla="*/ 39 h 157"/>
                <a:gd name="T26" fmla="*/ 134 w 158"/>
                <a:gd name="T27" fmla="*/ 23 h 157"/>
                <a:gd name="T28" fmla="*/ 118 w 158"/>
                <a:gd name="T29" fmla="*/ 20 h 157"/>
                <a:gd name="T30" fmla="*/ 109 w 158"/>
                <a:gd name="T31" fmla="*/ 6 h 157"/>
                <a:gd name="T32" fmla="*/ 93 w 158"/>
                <a:gd name="T33" fmla="*/ 9 h 157"/>
                <a:gd name="T34" fmla="*/ 79 w 158"/>
                <a:gd name="T35" fmla="*/ 0 h 157"/>
                <a:gd name="T36" fmla="*/ 65 w 158"/>
                <a:gd name="T37" fmla="*/ 9 h 157"/>
                <a:gd name="T38" fmla="*/ 48 w 158"/>
                <a:gd name="T39" fmla="*/ 6 h 157"/>
                <a:gd name="T40" fmla="*/ 39 w 158"/>
                <a:gd name="T41" fmla="*/ 20 h 157"/>
                <a:gd name="T42" fmla="*/ 23 w 158"/>
                <a:gd name="T43" fmla="*/ 23 h 157"/>
                <a:gd name="T44" fmla="*/ 20 w 158"/>
                <a:gd name="T45" fmla="*/ 39 h 157"/>
                <a:gd name="T46" fmla="*/ 6 w 158"/>
                <a:gd name="T47" fmla="*/ 48 h 157"/>
                <a:gd name="T48" fmla="*/ 9 w 158"/>
                <a:gd name="T49" fmla="*/ 64 h 157"/>
                <a:gd name="T50" fmla="*/ 0 w 158"/>
                <a:gd name="T51" fmla="*/ 79 h 157"/>
                <a:gd name="T52" fmla="*/ 9 w 158"/>
                <a:gd name="T53" fmla="*/ 93 h 157"/>
                <a:gd name="T54" fmla="*/ 6 w 158"/>
                <a:gd name="T55" fmla="*/ 109 h 157"/>
                <a:gd name="T56" fmla="*/ 20 w 158"/>
                <a:gd name="T57" fmla="*/ 118 h 157"/>
                <a:gd name="T58" fmla="*/ 23 w 158"/>
                <a:gd name="T59" fmla="*/ 134 h 157"/>
                <a:gd name="T60" fmla="*/ 39 w 158"/>
                <a:gd name="T61" fmla="*/ 137 h 157"/>
                <a:gd name="T62" fmla="*/ 48 w 158"/>
                <a:gd name="T63" fmla="*/ 151 h 157"/>
                <a:gd name="T64" fmla="*/ 62 w 158"/>
                <a:gd name="T65" fmla="*/ 148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8" h="157">
                  <a:moveTo>
                    <a:pt x="62" y="148"/>
                  </a:moveTo>
                  <a:cubicBezTo>
                    <a:pt x="63" y="148"/>
                    <a:pt x="64" y="148"/>
                    <a:pt x="65" y="148"/>
                  </a:cubicBezTo>
                  <a:cubicBezTo>
                    <a:pt x="68" y="149"/>
                    <a:pt x="70" y="151"/>
                    <a:pt x="73" y="154"/>
                  </a:cubicBezTo>
                  <a:cubicBezTo>
                    <a:pt x="74" y="156"/>
                    <a:pt x="76" y="157"/>
                    <a:pt x="79" y="157"/>
                  </a:cubicBezTo>
                  <a:cubicBezTo>
                    <a:pt x="81" y="157"/>
                    <a:pt x="83" y="156"/>
                    <a:pt x="84" y="154"/>
                  </a:cubicBezTo>
                  <a:cubicBezTo>
                    <a:pt x="87" y="151"/>
                    <a:pt x="90" y="149"/>
                    <a:pt x="93" y="148"/>
                  </a:cubicBezTo>
                  <a:cubicBezTo>
                    <a:pt x="96" y="147"/>
                    <a:pt x="99" y="148"/>
                    <a:pt x="103" y="150"/>
                  </a:cubicBezTo>
                  <a:cubicBezTo>
                    <a:pt x="105" y="152"/>
                    <a:pt x="107" y="152"/>
                    <a:pt x="109" y="151"/>
                  </a:cubicBezTo>
                  <a:cubicBezTo>
                    <a:pt x="111" y="150"/>
                    <a:pt x="113" y="148"/>
                    <a:pt x="113" y="146"/>
                  </a:cubicBezTo>
                  <a:cubicBezTo>
                    <a:pt x="114" y="142"/>
                    <a:pt x="116" y="139"/>
                    <a:pt x="118" y="137"/>
                  </a:cubicBezTo>
                  <a:cubicBezTo>
                    <a:pt x="121" y="136"/>
                    <a:pt x="124" y="135"/>
                    <a:pt x="128" y="136"/>
                  </a:cubicBezTo>
                  <a:cubicBezTo>
                    <a:pt x="130" y="136"/>
                    <a:pt x="132" y="135"/>
                    <a:pt x="134" y="134"/>
                  </a:cubicBezTo>
                  <a:cubicBezTo>
                    <a:pt x="136" y="132"/>
                    <a:pt x="136" y="130"/>
                    <a:pt x="136" y="128"/>
                  </a:cubicBezTo>
                  <a:cubicBezTo>
                    <a:pt x="135" y="124"/>
                    <a:pt x="136" y="121"/>
                    <a:pt x="138" y="118"/>
                  </a:cubicBezTo>
                  <a:cubicBezTo>
                    <a:pt x="139" y="116"/>
                    <a:pt x="142" y="114"/>
                    <a:pt x="146" y="113"/>
                  </a:cubicBezTo>
                  <a:cubicBezTo>
                    <a:pt x="148" y="113"/>
                    <a:pt x="150" y="111"/>
                    <a:pt x="151" y="109"/>
                  </a:cubicBezTo>
                  <a:cubicBezTo>
                    <a:pt x="152" y="107"/>
                    <a:pt x="152" y="105"/>
                    <a:pt x="151" y="103"/>
                  </a:cubicBezTo>
                  <a:cubicBezTo>
                    <a:pt x="148" y="99"/>
                    <a:pt x="148" y="96"/>
                    <a:pt x="148" y="93"/>
                  </a:cubicBezTo>
                  <a:cubicBezTo>
                    <a:pt x="149" y="90"/>
                    <a:pt x="151" y="87"/>
                    <a:pt x="155" y="84"/>
                  </a:cubicBezTo>
                  <a:cubicBezTo>
                    <a:pt x="157" y="83"/>
                    <a:pt x="158" y="81"/>
                    <a:pt x="158" y="79"/>
                  </a:cubicBezTo>
                  <a:cubicBezTo>
                    <a:pt x="158" y="76"/>
                    <a:pt x="157" y="74"/>
                    <a:pt x="155" y="73"/>
                  </a:cubicBezTo>
                  <a:cubicBezTo>
                    <a:pt x="151" y="70"/>
                    <a:pt x="149" y="68"/>
                    <a:pt x="148" y="64"/>
                  </a:cubicBezTo>
                  <a:cubicBezTo>
                    <a:pt x="148" y="61"/>
                    <a:pt x="148" y="58"/>
                    <a:pt x="151" y="54"/>
                  </a:cubicBezTo>
                  <a:cubicBezTo>
                    <a:pt x="152" y="52"/>
                    <a:pt x="152" y="50"/>
                    <a:pt x="151" y="48"/>
                  </a:cubicBezTo>
                  <a:cubicBezTo>
                    <a:pt x="150" y="46"/>
                    <a:pt x="148" y="44"/>
                    <a:pt x="146" y="44"/>
                  </a:cubicBezTo>
                  <a:cubicBezTo>
                    <a:pt x="142" y="43"/>
                    <a:pt x="139" y="41"/>
                    <a:pt x="138" y="39"/>
                  </a:cubicBezTo>
                  <a:cubicBezTo>
                    <a:pt x="136" y="36"/>
                    <a:pt x="135" y="33"/>
                    <a:pt x="136" y="29"/>
                  </a:cubicBezTo>
                  <a:cubicBezTo>
                    <a:pt x="136" y="27"/>
                    <a:pt x="136" y="25"/>
                    <a:pt x="134" y="23"/>
                  </a:cubicBezTo>
                  <a:cubicBezTo>
                    <a:pt x="132" y="22"/>
                    <a:pt x="130" y="21"/>
                    <a:pt x="128" y="21"/>
                  </a:cubicBezTo>
                  <a:cubicBezTo>
                    <a:pt x="124" y="22"/>
                    <a:pt x="121" y="21"/>
                    <a:pt x="118" y="20"/>
                  </a:cubicBezTo>
                  <a:cubicBezTo>
                    <a:pt x="116" y="18"/>
                    <a:pt x="114" y="15"/>
                    <a:pt x="113" y="11"/>
                  </a:cubicBezTo>
                  <a:cubicBezTo>
                    <a:pt x="113" y="9"/>
                    <a:pt x="111" y="7"/>
                    <a:pt x="109" y="6"/>
                  </a:cubicBezTo>
                  <a:cubicBezTo>
                    <a:pt x="107" y="5"/>
                    <a:pt x="105" y="6"/>
                    <a:pt x="103" y="7"/>
                  </a:cubicBezTo>
                  <a:cubicBezTo>
                    <a:pt x="99" y="9"/>
                    <a:pt x="96" y="10"/>
                    <a:pt x="93" y="9"/>
                  </a:cubicBezTo>
                  <a:cubicBezTo>
                    <a:pt x="90" y="8"/>
                    <a:pt x="87" y="6"/>
                    <a:pt x="84" y="3"/>
                  </a:cubicBezTo>
                  <a:cubicBezTo>
                    <a:pt x="83" y="1"/>
                    <a:pt x="81" y="0"/>
                    <a:pt x="79" y="0"/>
                  </a:cubicBezTo>
                  <a:cubicBezTo>
                    <a:pt x="76" y="0"/>
                    <a:pt x="74" y="1"/>
                    <a:pt x="73" y="3"/>
                  </a:cubicBezTo>
                  <a:cubicBezTo>
                    <a:pt x="70" y="6"/>
                    <a:pt x="68" y="8"/>
                    <a:pt x="65" y="9"/>
                  </a:cubicBezTo>
                  <a:cubicBezTo>
                    <a:pt x="62" y="10"/>
                    <a:pt x="58" y="9"/>
                    <a:pt x="55" y="7"/>
                  </a:cubicBezTo>
                  <a:cubicBezTo>
                    <a:pt x="53" y="6"/>
                    <a:pt x="50" y="5"/>
                    <a:pt x="48" y="6"/>
                  </a:cubicBezTo>
                  <a:cubicBezTo>
                    <a:pt x="46" y="7"/>
                    <a:pt x="45" y="9"/>
                    <a:pt x="44" y="11"/>
                  </a:cubicBezTo>
                  <a:cubicBezTo>
                    <a:pt x="43" y="15"/>
                    <a:pt x="42" y="18"/>
                    <a:pt x="39" y="20"/>
                  </a:cubicBezTo>
                  <a:cubicBezTo>
                    <a:pt x="37" y="21"/>
                    <a:pt x="33" y="22"/>
                    <a:pt x="29" y="21"/>
                  </a:cubicBezTo>
                  <a:cubicBezTo>
                    <a:pt x="27" y="21"/>
                    <a:pt x="25" y="22"/>
                    <a:pt x="23" y="23"/>
                  </a:cubicBezTo>
                  <a:cubicBezTo>
                    <a:pt x="22" y="25"/>
                    <a:pt x="21" y="27"/>
                    <a:pt x="21" y="29"/>
                  </a:cubicBezTo>
                  <a:cubicBezTo>
                    <a:pt x="22" y="33"/>
                    <a:pt x="22" y="36"/>
                    <a:pt x="20" y="39"/>
                  </a:cubicBezTo>
                  <a:cubicBezTo>
                    <a:pt x="18" y="41"/>
                    <a:pt x="15" y="43"/>
                    <a:pt x="11" y="44"/>
                  </a:cubicBezTo>
                  <a:cubicBezTo>
                    <a:pt x="9" y="44"/>
                    <a:pt x="7" y="46"/>
                    <a:pt x="6" y="48"/>
                  </a:cubicBezTo>
                  <a:cubicBezTo>
                    <a:pt x="6" y="50"/>
                    <a:pt x="6" y="52"/>
                    <a:pt x="7" y="54"/>
                  </a:cubicBezTo>
                  <a:cubicBezTo>
                    <a:pt x="9" y="58"/>
                    <a:pt x="10" y="61"/>
                    <a:pt x="9" y="64"/>
                  </a:cubicBezTo>
                  <a:cubicBezTo>
                    <a:pt x="8" y="68"/>
                    <a:pt x="6" y="70"/>
                    <a:pt x="3" y="73"/>
                  </a:cubicBezTo>
                  <a:cubicBezTo>
                    <a:pt x="1" y="74"/>
                    <a:pt x="0" y="76"/>
                    <a:pt x="0" y="79"/>
                  </a:cubicBezTo>
                  <a:cubicBezTo>
                    <a:pt x="0" y="81"/>
                    <a:pt x="1" y="83"/>
                    <a:pt x="3" y="84"/>
                  </a:cubicBezTo>
                  <a:cubicBezTo>
                    <a:pt x="6" y="87"/>
                    <a:pt x="8" y="90"/>
                    <a:pt x="9" y="93"/>
                  </a:cubicBezTo>
                  <a:cubicBezTo>
                    <a:pt x="10" y="96"/>
                    <a:pt x="9" y="99"/>
                    <a:pt x="7" y="103"/>
                  </a:cubicBezTo>
                  <a:cubicBezTo>
                    <a:pt x="6" y="105"/>
                    <a:pt x="6" y="107"/>
                    <a:pt x="6" y="109"/>
                  </a:cubicBezTo>
                  <a:cubicBezTo>
                    <a:pt x="7" y="111"/>
                    <a:pt x="9" y="113"/>
                    <a:pt x="11" y="113"/>
                  </a:cubicBezTo>
                  <a:cubicBezTo>
                    <a:pt x="15" y="114"/>
                    <a:pt x="18" y="116"/>
                    <a:pt x="20" y="118"/>
                  </a:cubicBezTo>
                  <a:cubicBezTo>
                    <a:pt x="22" y="121"/>
                    <a:pt x="22" y="124"/>
                    <a:pt x="21" y="128"/>
                  </a:cubicBezTo>
                  <a:cubicBezTo>
                    <a:pt x="21" y="130"/>
                    <a:pt x="22" y="132"/>
                    <a:pt x="23" y="134"/>
                  </a:cubicBezTo>
                  <a:cubicBezTo>
                    <a:pt x="25" y="135"/>
                    <a:pt x="27" y="136"/>
                    <a:pt x="29" y="136"/>
                  </a:cubicBezTo>
                  <a:cubicBezTo>
                    <a:pt x="33" y="135"/>
                    <a:pt x="37" y="136"/>
                    <a:pt x="39" y="137"/>
                  </a:cubicBezTo>
                  <a:cubicBezTo>
                    <a:pt x="42" y="139"/>
                    <a:pt x="43" y="142"/>
                    <a:pt x="44" y="146"/>
                  </a:cubicBezTo>
                  <a:cubicBezTo>
                    <a:pt x="45" y="148"/>
                    <a:pt x="46" y="150"/>
                    <a:pt x="48" y="151"/>
                  </a:cubicBezTo>
                  <a:cubicBezTo>
                    <a:pt x="50" y="152"/>
                    <a:pt x="53" y="152"/>
                    <a:pt x="55" y="150"/>
                  </a:cubicBezTo>
                  <a:cubicBezTo>
                    <a:pt x="57" y="149"/>
                    <a:pt x="60" y="148"/>
                    <a:pt x="62" y="14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B7DD7911-3311-4BD7-B3D4-3410824B8F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50350" y="1927225"/>
              <a:ext cx="622300" cy="622300"/>
            </a:xfrm>
            <a:custGeom>
              <a:avLst/>
              <a:gdLst>
                <a:gd name="T0" fmla="*/ 69 w 165"/>
                <a:gd name="T1" fmla="*/ 152 h 165"/>
                <a:gd name="T2" fmla="*/ 83 w 165"/>
                <a:gd name="T3" fmla="*/ 161 h 165"/>
                <a:gd name="T4" fmla="*/ 97 w 165"/>
                <a:gd name="T5" fmla="*/ 152 h 165"/>
                <a:gd name="T6" fmla="*/ 113 w 165"/>
                <a:gd name="T7" fmla="*/ 155 h 165"/>
                <a:gd name="T8" fmla="*/ 122 w 165"/>
                <a:gd name="T9" fmla="*/ 141 h 165"/>
                <a:gd name="T10" fmla="*/ 138 w 165"/>
                <a:gd name="T11" fmla="*/ 138 h 165"/>
                <a:gd name="T12" fmla="*/ 142 w 165"/>
                <a:gd name="T13" fmla="*/ 122 h 165"/>
                <a:gd name="T14" fmla="*/ 155 w 165"/>
                <a:gd name="T15" fmla="*/ 113 h 165"/>
                <a:gd name="T16" fmla="*/ 152 w 165"/>
                <a:gd name="T17" fmla="*/ 97 h 165"/>
                <a:gd name="T18" fmla="*/ 162 w 165"/>
                <a:gd name="T19" fmla="*/ 83 h 165"/>
                <a:gd name="T20" fmla="*/ 152 w 165"/>
                <a:gd name="T21" fmla="*/ 68 h 165"/>
                <a:gd name="T22" fmla="*/ 155 w 165"/>
                <a:gd name="T23" fmla="*/ 52 h 165"/>
                <a:gd name="T24" fmla="*/ 142 w 165"/>
                <a:gd name="T25" fmla="*/ 43 h 165"/>
                <a:gd name="T26" fmla="*/ 138 w 165"/>
                <a:gd name="T27" fmla="*/ 27 h 165"/>
                <a:gd name="T28" fmla="*/ 122 w 165"/>
                <a:gd name="T29" fmla="*/ 24 h 165"/>
                <a:gd name="T30" fmla="*/ 113 w 165"/>
                <a:gd name="T31" fmla="*/ 10 h 165"/>
                <a:gd name="T32" fmla="*/ 97 w 165"/>
                <a:gd name="T33" fmla="*/ 13 h 165"/>
                <a:gd name="T34" fmla="*/ 83 w 165"/>
                <a:gd name="T35" fmla="*/ 4 h 165"/>
                <a:gd name="T36" fmla="*/ 69 w 165"/>
                <a:gd name="T37" fmla="*/ 13 h 165"/>
                <a:gd name="T38" fmla="*/ 52 w 165"/>
                <a:gd name="T39" fmla="*/ 10 h 165"/>
                <a:gd name="T40" fmla="*/ 43 w 165"/>
                <a:gd name="T41" fmla="*/ 24 h 165"/>
                <a:gd name="T42" fmla="*/ 27 w 165"/>
                <a:gd name="T43" fmla="*/ 27 h 165"/>
                <a:gd name="T44" fmla="*/ 24 w 165"/>
                <a:gd name="T45" fmla="*/ 43 h 165"/>
                <a:gd name="T46" fmla="*/ 10 w 165"/>
                <a:gd name="T47" fmla="*/ 52 h 165"/>
                <a:gd name="T48" fmla="*/ 13 w 165"/>
                <a:gd name="T49" fmla="*/ 68 h 165"/>
                <a:gd name="T50" fmla="*/ 4 w 165"/>
                <a:gd name="T51" fmla="*/ 83 h 165"/>
                <a:gd name="T52" fmla="*/ 13 w 165"/>
                <a:gd name="T53" fmla="*/ 97 h 165"/>
                <a:gd name="T54" fmla="*/ 10 w 165"/>
                <a:gd name="T55" fmla="*/ 113 h 165"/>
                <a:gd name="T56" fmla="*/ 24 w 165"/>
                <a:gd name="T57" fmla="*/ 122 h 165"/>
                <a:gd name="T58" fmla="*/ 27 w 165"/>
                <a:gd name="T59" fmla="*/ 138 h 165"/>
                <a:gd name="T60" fmla="*/ 43 w 165"/>
                <a:gd name="T61" fmla="*/ 141 h 165"/>
                <a:gd name="T62" fmla="*/ 52 w 165"/>
                <a:gd name="T63" fmla="*/ 155 h 165"/>
                <a:gd name="T64" fmla="*/ 66 w 165"/>
                <a:gd name="T65" fmla="*/ 152 h 165"/>
                <a:gd name="T66" fmla="*/ 74 w 165"/>
                <a:gd name="T67" fmla="*/ 161 h 165"/>
                <a:gd name="T68" fmla="*/ 51 w 165"/>
                <a:gd name="T69" fmla="*/ 158 h 165"/>
                <a:gd name="T70" fmla="*/ 34 w 165"/>
                <a:gd name="T71" fmla="*/ 144 h 165"/>
                <a:gd name="T72" fmla="*/ 22 w 165"/>
                <a:gd name="T73" fmla="*/ 131 h 165"/>
                <a:gd name="T74" fmla="*/ 7 w 165"/>
                <a:gd name="T75" fmla="*/ 115 h 165"/>
                <a:gd name="T76" fmla="*/ 5 w 165"/>
                <a:gd name="T77" fmla="*/ 91 h 165"/>
                <a:gd name="T78" fmla="*/ 5 w 165"/>
                <a:gd name="T79" fmla="*/ 74 h 165"/>
                <a:gd name="T80" fmla="*/ 7 w 165"/>
                <a:gd name="T81" fmla="*/ 51 h 165"/>
                <a:gd name="T82" fmla="*/ 22 w 165"/>
                <a:gd name="T83" fmla="*/ 34 h 165"/>
                <a:gd name="T84" fmla="*/ 34 w 165"/>
                <a:gd name="T85" fmla="*/ 22 h 165"/>
                <a:gd name="T86" fmla="*/ 51 w 165"/>
                <a:gd name="T87" fmla="*/ 7 h 165"/>
                <a:gd name="T88" fmla="*/ 74 w 165"/>
                <a:gd name="T89" fmla="*/ 4 h 165"/>
                <a:gd name="T90" fmla="*/ 91 w 165"/>
                <a:gd name="T91" fmla="*/ 4 h 165"/>
                <a:gd name="T92" fmla="*/ 115 w 165"/>
                <a:gd name="T93" fmla="*/ 7 h 165"/>
                <a:gd name="T94" fmla="*/ 131 w 165"/>
                <a:gd name="T95" fmla="*/ 22 h 165"/>
                <a:gd name="T96" fmla="*/ 144 w 165"/>
                <a:gd name="T97" fmla="*/ 34 h 165"/>
                <a:gd name="T98" fmla="*/ 158 w 165"/>
                <a:gd name="T99" fmla="*/ 51 h 165"/>
                <a:gd name="T100" fmla="*/ 161 w 165"/>
                <a:gd name="T101" fmla="*/ 74 h 165"/>
                <a:gd name="T102" fmla="*/ 161 w 165"/>
                <a:gd name="T103" fmla="*/ 91 h 165"/>
                <a:gd name="T104" fmla="*/ 158 w 165"/>
                <a:gd name="T105" fmla="*/ 115 h 165"/>
                <a:gd name="T106" fmla="*/ 144 w 165"/>
                <a:gd name="T107" fmla="*/ 131 h 165"/>
                <a:gd name="T108" fmla="*/ 131 w 165"/>
                <a:gd name="T109" fmla="*/ 144 h 165"/>
                <a:gd name="T110" fmla="*/ 115 w 165"/>
                <a:gd name="T111" fmla="*/ 158 h 165"/>
                <a:gd name="T112" fmla="*/ 91 w 165"/>
                <a:gd name="T113" fmla="*/ 161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5" h="165">
                  <a:moveTo>
                    <a:pt x="66" y="152"/>
                  </a:moveTo>
                  <a:cubicBezTo>
                    <a:pt x="67" y="152"/>
                    <a:pt x="68" y="152"/>
                    <a:pt x="69" y="152"/>
                  </a:cubicBezTo>
                  <a:cubicBezTo>
                    <a:pt x="72" y="153"/>
                    <a:pt x="74" y="155"/>
                    <a:pt x="77" y="158"/>
                  </a:cubicBezTo>
                  <a:cubicBezTo>
                    <a:pt x="78" y="160"/>
                    <a:pt x="80" y="161"/>
                    <a:pt x="83" y="161"/>
                  </a:cubicBezTo>
                  <a:cubicBezTo>
                    <a:pt x="85" y="161"/>
                    <a:pt x="87" y="160"/>
                    <a:pt x="88" y="158"/>
                  </a:cubicBezTo>
                  <a:cubicBezTo>
                    <a:pt x="91" y="155"/>
                    <a:pt x="94" y="153"/>
                    <a:pt x="97" y="152"/>
                  </a:cubicBezTo>
                  <a:cubicBezTo>
                    <a:pt x="100" y="151"/>
                    <a:pt x="103" y="152"/>
                    <a:pt x="107" y="154"/>
                  </a:cubicBezTo>
                  <a:cubicBezTo>
                    <a:pt x="109" y="156"/>
                    <a:pt x="111" y="156"/>
                    <a:pt x="113" y="155"/>
                  </a:cubicBezTo>
                  <a:cubicBezTo>
                    <a:pt x="115" y="154"/>
                    <a:pt x="117" y="152"/>
                    <a:pt x="117" y="150"/>
                  </a:cubicBezTo>
                  <a:cubicBezTo>
                    <a:pt x="118" y="146"/>
                    <a:pt x="120" y="143"/>
                    <a:pt x="122" y="141"/>
                  </a:cubicBezTo>
                  <a:cubicBezTo>
                    <a:pt x="125" y="140"/>
                    <a:pt x="128" y="139"/>
                    <a:pt x="132" y="140"/>
                  </a:cubicBezTo>
                  <a:cubicBezTo>
                    <a:pt x="134" y="140"/>
                    <a:pt x="136" y="139"/>
                    <a:pt x="138" y="138"/>
                  </a:cubicBezTo>
                  <a:cubicBezTo>
                    <a:pt x="140" y="136"/>
                    <a:pt x="140" y="134"/>
                    <a:pt x="140" y="132"/>
                  </a:cubicBezTo>
                  <a:cubicBezTo>
                    <a:pt x="139" y="128"/>
                    <a:pt x="140" y="125"/>
                    <a:pt x="142" y="122"/>
                  </a:cubicBezTo>
                  <a:cubicBezTo>
                    <a:pt x="143" y="120"/>
                    <a:pt x="146" y="118"/>
                    <a:pt x="150" y="117"/>
                  </a:cubicBezTo>
                  <a:cubicBezTo>
                    <a:pt x="152" y="117"/>
                    <a:pt x="154" y="115"/>
                    <a:pt x="155" y="113"/>
                  </a:cubicBezTo>
                  <a:cubicBezTo>
                    <a:pt x="156" y="111"/>
                    <a:pt x="156" y="109"/>
                    <a:pt x="155" y="107"/>
                  </a:cubicBezTo>
                  <a:cubicBezTo>
                    <a:pt x="152" y="103"/>
                    <a:pt x="152" y="100"/>
                    <a:pt x="152" y="97"/>
                  </a:cubicBezTo>
                  <a:cubicBezTo>
                    <a:pt x="153" y="94"/>
                    <a:pt x="155" y="91"/>
                    <a:pt x="159" y="88"/>
                  </a:cubicBezTo>
                  <a:cubicBezTo>
                    <a:pt x="161" y="87"/>
                    <a:pt x="162" y="85"/>
                    <a:pt x="162" y="83"/>
                  </a:cubicBezTo>
                  <a:cubicBezTo>
                    <a:pt x="162" y="80"/>
                    <a:pt x="161" y="78"/>
                    <a:pt x="159" y="77"/>
                  </a:cubicBezTo>
                  <a:cubicBezTo>
                    <a:pt x="155" y="74"/>
                    <a:pt x="153" y="72"/>
                    <a:pt x="152" y="68"/>
                  </a:cubicBezTo>
                  <a:cubicBezTo>
                    <a:pt x="152" y="65"/>
                    <a:pt x="152" y="62"/>
                    <a:pt x="155" y="58"/>
                  </a:cubicBezTo>
                  <a:cubicBezTo>
                    <a:pt x="156" y="56"/>
                    <a:pt x="156" y="54"/>
                    <a:pt x="155" y="52"/>
                  </a:cubicBezTo>
                  <a:cubicBezTo>
                    <a:pt x="154" y="50"/>
                    <a:pt x="152" y="48"/>
                    <a:pt x="150" y="48"/>
                  </a:cubicBezTo>
                  <a:cubicBezTo>
                    <a:pt x="146" y="47"/>
                    <a:pt x="143" y="45"/>
                    <a:pt x="142" y="43"/>
                  </a:cubicBezTo>
                  <a:cubicBezTo>
                    <a:pt x="140" y="40"/>
                    <a:pt x="139" y="37"/>
                    <a:pt x="140" y="33"/>
                  </a:cubicBezTo>
                  <a:cubicBezTo>
                    <a:pt x="140" y="31"/>
                    <a:pt x="140" y="29"/>
                    <a:pt x="138" y="27"/>
                  </a:cubicBezTo>
                  <a:cubicBezTo>
                    <a:pt x="136" y="26"/>
                    <a:pt x="134" y="25"/>
                    <a:pt x="132" y="25"/>
                  </a:cubicBezTo>
                  <a:cubicBezTo>
                    <a:pt x="128" y="26"/>
                    <a:pt x="125" y="25"/>
                    <a:pt x="122" y="24"/>
                  </a:cubicBezTo>
                  <a:cubicBezTo>
                    <a:pt x="120" y="22"/>
                    <a:pt x="118" y="19"/>
                    <a:pt x="117" y="15"/>
                  </a:cubicBezTo>
                  <a:cubicBezTo>
                    <a:pt x="117" y="13"/>
                    <a:pt x="115" y="11"/>
                    <a:pt x="113" y="10"/>
                  </a:cubicBezTo>
                  <a:cubicBezTo>
                    <a:pt x="111" y="9"/>
                    <a:pt x="109" y="10"/>
                    <a:pt x="107" y="11"/>
                  </a:cubicBezTo>
                  <a:cubicBezTo>
                    <a:pt x="103" y="13"/>
                    <a:pt x="100" y="14"/>
                    <a:pt x="97" y="13"/>
                  </a:cubicBezTo>
                  <a:cubicBezTo>
                    <a:pt x="94" y="12"/>
                    <a:pt x="91" y="10"/>
                    <a:pt x="88" y="7"/>
                  </a:cubicBezTo>
                  <a:cubicBezTo>
                    <a:pt x="87" y="5"/>
                    <a:pt x="85" y="4"/>
                    <a:pt x="83" y="4"/>
                  </a:cubicBezTo>
                  <a:cubicBezTo>
                    <a:pt x="80" y="4"/>
                    <a:pt x="78" y="5"/>
                    <a:pt x="77" y="7"/>
                  </a:cubicBezTo>
                  <a:cubicBezTo>
                    <a:pt x="74" y="10"/>
                    <a:pt x="72" y="12"/>
                    <a:pt x="69" y="13"/>
                  </a:cubicBezTo>
                  <a:cubicBezTo>
                    <a:pt x="66" y="14"/>
                    <a:pt x="62" y="13"/>
                    <a:pt x="59" y="11"/>
                  </a:cubicBezTo>
                  <a:cubicBezTo>
                    <a:pt x="57" y="10"/>
                    <a:pt x="54" y="9"/>
                    <a:pt x="52" y="10"/>
                  </a:cubicBezTo>
                  <a:cubicBezTo>
                    <a:pt x="50" y="11"/>
                    <a:pt x="49" y="13"/>
                    <a:pt x="48" y="15"/>
                  </a:cubicBezTo>
                  <a:cubicBezTo>
                    <a:pt x="47" y="19"/>
                    <a:pt x="46" y="22"/>
                    <a:pt x="43" y="24"/>
                  </a:cubicBezTo>
                  <a:cubicBezTo>
                    <a:pt x="41" y="25"/>
                    <a:pt x="37" y="26"/>
                    <a:pt x="33" y="25"/>
                  </a:cubicBezTo>
                  <a:cubicBezTo>
                    <a:pt x="31" y="25"/>
                    <a:pt x="29" y="26"/>
                    <a:pt x="27" y="27"/>
                  </a:cubicBezTo>
                  <a:cubicBezTo>
                    <a:pt x="26" y="29"/>
                    <a:pt x="25" y="31"/>
                    <a:pt x="25" y="33"/>
                  </a:cubicBezTo>
                  <a:cubicBezTo>
                    <a:pt x="26" y="37"/>
                    <a:pt x="26" y="40"/>
                    <a:pt x="24" y="43"/>
                  </a:cubicBezTo>
                  <a:cubicBezTo>
                    <a:pt x="22" y="45"/>
                    <a:pt x="19" y="47"/>
                    <a:pt x="15" y="48"/>
                  </a:cubicBezTo>
                  <a:cubicBezTo>
                    <a:pt x="13" y="48"/>
                    <a:pt x="11" y="50"/>
                    <a:pt x="10" y="52"/>
                  </a:cubicBezTo>
                  <a:cubicBezTo>
                    <a:pt x="10" y="54"/>
                    <a:pt x="10" y="56"/>
                    <a:pt x="11" y="58"/>
                  </a:cubicBezTo>
                  <a:cubicBezTo>
                    <a:pt x="13" y="62"/>
                    <a:pt x="14" y="65"/>
                    <a:pt x="13" y="68"/>
                  </a:cubicBezTo>
                  <a:cubicBezTo>
                    <a:pt x="12" y="72"/>
                    <a:pt x="10" y="74"/>
                    <a:pt x="7" y="77"/>
                  </a:cubicBezTo>
                  <a:cubicBezTo>
                    <a:pt x="5" y="78"/>
                    <a:pt x="4" y="80"/>
                    <a:pt x="4" y="83"/>
                  </a:cubicBezTo>
                  <a:cubicBezTo>
                    <a:pt x="4" y="85"/>
                    <a:pt x="5" y="87"/>
                    <a:pt x="7" y="88"/>
                  </a:cubicBezTo>
                  <a:cubicBezTo>
                    <a:pt x="10" y="91"/>
                    <a:pt x="12" y="94"/>
                    <a:pt x="13" y="97"/>
                  </a:cubicBezTo>
                  <a:cubicBezTo>
                    <a:pt x="14" y="100"/>
                    <a:pt x="13" y="103"/>
                    <a:pt x="11" y="107"/>
                  </a:cubicBezTo>
                  <a:cubicBezTo>
                    <a:pt x="10" y="109"/>
                    <a:pt x="10" y="111"/>
                    <a:pt x="10" y="113"/>
                  </a:cubicBezTo>
                  <a:cubicBezTo>
                    <a:pt x="11" y="115"/>
                    <a:pt x="13" y="117"/>
                    <a:pt x="15" y="117"/>
                  </a:cubicBezTo>
                  <a:cubicBezTo>
                    <a:pt x="19" y="118"/>
                    <a:pt x="22" y="120"/>
                    <a:pt x="24" y="122"/>
                  </a:cubicBezTo>
                  <a:cubicBezTo>
                    <a:pt x="26" y="125"/>
                    <a:pt x="26" y="128"/>
                    <a:pt x="25" y="132"/>
                  </a:cubicBezTo>
                  <a:cubicBezTo>
                    <a:pt x="25" y="134"/>
                    <a:pt x="26" y="136"/>
                    <a:pt x="27" y="138"/>
                  </a:cubicBezTo>
                  <a:cubicBezTo>
                    <a:pt x="29" y="139"/>
                    <a:pt x="31" y="140"/>
                    <a:pt x="33" y="140"/>
                  </a:cubicBezTo>
                  <a:cubicBezTo>
                    <a:pt x="37" y="139"/>
                    <a:pt x="41" y="140"/>
                    <a:pt x="43" y="141"/>
                  </a:cubicBezTo>
                  <a:cubicBezTo>
                    <a:pt x="46" y="143"/>
                    <a:pt x="47" y="146"/>
                    <a:pt x="48" y="150"/>
                  </a:cubicBezTo>
                  <a:cubicBezTo>
                    <a:pt x="49" y="152"/>
                    <a:pt x="50" y="154"/>
                    <a:pt x="52" y="155"/>
                  </a:cubicBezTo>
                  <a:cubicBezTo>
                    <a:pt x="54" y="156"/>
                    <a:pt x="57" y="156"/>
                    <a:pt x="59" y="154"/>
                  </a:cubicBezTo>
                  <a:cubicBezTo>
                    <a:pt x="61" y="153"/>
                    <a:pt x="64" y="152"/>
                    <a:pt x="66" y="152"/>
                  </a:cubicBezTo>
                  <a:moveTo>
                    <a:pt x="83" y="165"/>
                  </a:moveTo>
                  <a:cubicBezTo>
                    <a:pt x="79" y="165"/>
                    <a:pt x="76" y="163"/>
                    <a:pt x="74" y="161"/>
                  </a:cubicBezTo>
                  <a:cubicBezTo>
                    <a:pt x="70" y="155"/>
                    <a:pt x="66" y="154"/>
                    <a:pt x="60" y="158"/>
                  </a:cubicBezTo>
                  <a:cubicBezTo>
                    <a:pt x="57" y="159"/>
                    <a:pt x="54" y="160"/>
                    <a:pt x="51" y="158"/>
                  </a:cubicBezTo>
                  <a:cubicBezTo>
                    <a:pt x="48" y="157"/>
                    <a:pt x="45" y="154"/>
                    <a:pt x="45" y="151"/>
                  </a:cubicBezTo>
                  <a:cubicBezTo>
                    <a:pt x="43" y="145"/>
                    <a:pt x="40" y="143"/>
                    <a:pt x="34" y="144"/>
                  </a:cubicBezTo>
                  <a:cubicBezTo>
                    <a:pt x="31" y="144"/>
                    <a:pt x="27" y="143"/>
                    <a:pt x="25" y="141"/>
                  </a:cubicBezTo>
                  <a:cubicBezTo>
                    <a:pt x="22" y="138"/>
                    <a:pt x="21" y="135"/>
                    <a:pt x="22" y="131"/>
                  </a:cubicBezTo>
                  <a:cubicBezTo>
                    <a:pt x="23" y="125"/>
                    <a:pt x="21" y="122"/>
                    <a:pt x="14" y="121"/>
                  </a:cubicBezTo>
                  <a:cubicBezTo>
                    <a:pt x="11" y="120"/>
                    <a:pt x="8" y="118"/>
                    <a:pt x="7" y="115"/>
                  </a:cubicBezTo>
                  <a:cubicBezTo>
                    <a:pt x="6" y="111"/>
                    <a:pt x="6" y="108"/>
                    <a:pt x="8" y="105"/>
                  </a:cubicBezTo>
                  <a:cubicBezTo>
                    <a:pt x="11" y="99"/>
                    <a:pt x="10" y="95"/>
                    <a:pt x="5" y="91"/>
                  </a:cubicBezTo>
                  <a:cubicBezTo>
                    <a:pt x="2" y="89"/>
                    <a:pt x="0" y="86"/>
                    <a:pt x="0" y="83"/>
                  </a:cubicBezTo>
                  <a:cubicBezTo>
                    <a:pt x="0" y="79"/>
                    <a:pt x="2" y="76"/>
                    <a:pt x="5" y="74"/>
                  </a:cubicBezTo>
                  <a:cubicBezTo>
                    <a:pt x="10" y="70"/>
                    <a:pt x="11" y="66"/>
                    <a:pt x="8" y="60"/>
                  </a:cubicBezTo>
                  <a:cubicBezTo>
                    <a:pt x="6" y="57"/>
                    <a:pt x="6" y="54"/>
                    <a:pt x="7" y="51"/>
                  </a:cubicBezTo>
                  <a:cubicBezTo>
                    <a:pt x="8" y="47"/>
                    <a:pt x="11" y="45"/>
                    <a:pt x="14" y="44"/>
                  </a:cubicBezTo>
                  <a:cubicBezTo>
                    <a:pt x="21" y="43"/>
                    <a:pt x="23" y="40"/>
                    <a:pt x="22" y="34"/>
                  </a:cubicBezTo>
                  <a:cubicBezTo>
                    <a:pt x="21" y="30"/>
                    <a:pt x="22" y="27"/>
                    <a:pt x="25" y="25"/>
                  </a:cubicBezTo>
                  <a:cubicBezTo>
                    <a:pt x="27" y="22"/>
                    <a:pt x="31" y="21"/>
                    <a:pt x="34" y="22"/>
                  </a:cubicBezTo>
                  <a:cubicBezTo>
                    <a:pt x="40" y="22"/>
                    <a:pt x="43" y="20"/>
                    <a:pt x="45" y="14"/>
                  </a:cubicBezTo>
                  <a:cubicBezTo>
                    <a:pt x="45" y="11"/>
                    <a:pt x="48" y="8"/>
                    <a:pt x="51" y="7"/>
                  </a:cubicBezTo>
                  <a:cubicBezTo>
                    <a:pt x="54" y="5"/>
                    <a:pt x="57" y="6"/>
                    <a:pt x="60" y="8"/>
                  </a:cubicBezTo>
                  <a:cubicBezTo>
                    <a:pt x="66" y="11"/>
                    <a:pt x="70" y="10"/>
                    <a:pt x="74" y="4"/>
                  </a:cubicBezTo>
                  <a:cubicBezTo>
                    <a:pt x="76" y="2"/>
                    <a:pt x="79" y="0"/>
                    <a:pt x="83" y="0"/>
                  </a:cubicBezTo>
                  <a:cubicBezTo>
                    <a:pt x="86" y="0"/>
                    <a:pt x="89" y="2"/>
                    <a:pt x="91" y="4"/>
                  </a:cubicBezTo>
                  <a:cubicBezTo>
                    <a:pt x="95" y="10"/>
                    <a:pt x="99" y="11"/>
                    <a:pt x="105" y="8"/>
                  </a:cubicBezTo>
                  <a:cubicBezTo>
                    <a:pt x="108" y="6"/>
                    <a:pt x="112" y="5"/>
                    <a:pt x="115" y="7"/>
                  </a:cubicBezTo>
                  <a:cubicBezTo>
                    <a:pt x="118" y="8"/>
                    <a:pt x="120" y="11"/>
                    <a:pt x="121" y="14"/>
                  </a:cubicBezTo>
                  <a:cubicBezTo>
                    <a:pt x="122" y="20"/>
                    <a:pt x="125" y="22"/>
                    <a:pt x="131" y="22"/>
                  </a:cubicBezTo>
                  <a:cubicBezTo>
                    <a:pt x="135" y="21"/>
                    <a:pt x="138" y="22"/>
                    <a:pt x="141" y="25"/>
                  </a:cubicBezTo>
                  <a:cubicBezTo>
                    <a:pt x="143" y="27"/>
                    <a:pt x="144" y="30"/>
                    <a:pt x="144" y="34"/>
                  </a:cubicBezTo>
                  <a:cubicBezTo>
                    <a:pt x="143" y="40"/>
                    <a:pt x="145" y="43"/>
                    <a:pt x="151" y="44"/>
                  </a:cubicBezTo>
                  <a:cubicBezTo>
                    <a:pt x="154" y="45"/>
                    <a:pt x="157" y="47"/>
                    <a:pt x="158" y="51"/>
                  </a:cubicBezTo>
                  <a:cubicBezTo>
                    <a:pt x="160" y="54"/>
                    <a:pt x="160" y="57"/>
                    <a:pt x="158" y="60"/>
                  </a:cubicBezTo>
                  <a:cubicBezTo>
                    <a:pt x="154" y="66"/>
                    <a:pt x="155" y="70"/>
                    <a:pt x="161" y="74"/>
                  </a:cubicBezTo>
                  <a:cubicBezTo>
                    <a:pt x="164" y="76"/>
                    <a:pt x="165" y="79"/>
                    <a:pt x="165" y="83"/>
                  </a:cubicBezTo>
                  <a:cubicBezTo>
                    <a:pt x="165" y="86"/>
                    <a:pt x="164" y="89"/>
                    <a:pt x="161" y="91"/>
                  </a:cubicBezTo>
                  <a:cubicBezTo>
                    <a:pt x="155" y="95"/>
                    <a:pt x="154" y="99"/>
                    <a:pt x="158" y="105"/>
                  </a:cubicBezTo>
                  <a:cubicBezTo>
                    <a:pt x="160" y="108"/>
                    <a:pt x="160" y="111"/>
                    <a:pt x="158" y="115"/>
                  </a:cubicBezTo>
                  <a:cubicBezTo>
                    <a:pt x="157" y="118"/>
                    <a:pt x="154" y="120"/>
                    <a:pt x="151" y="121"/>
                  </a:cubicBezTo>
                  <a:cubicBezTo>
                    <a:pt x="145" y="122"/>
                    <a:pt x="143" y="125"/>
                    <a:pt x="144" y="131"/>
                  </a:cubicBezTo>
                  <a:cubicBezTo>
                    <a:pt x="144" y="135"/>
                    <a:pt x="143" y="138"/>
                    <a:pt x="141" y="141"/>
                  </a:cubicBezTo>
                  <a:cubicBezTo>
                    <a:pt x="138" y="143"/>
                    <a:pt x="135" y="144"/>
                    <a:pt x="131" y="144"/>
                  </a:cubicBezTo>
                  <a:cubicBezTo>
                    <a:pt x="125" y="143"/>
                    <a:pt x="122" y="145"/>
                    <a:pt x="121" y="151"/>
                  </a:cubicBezTo>
                  <a:cubicBezTo>
                    <a:pt x="120" y="154"/>
                    <a:pt x="118" y="157"/>
                    <a:pt x="115" y="158"/>
                  </a:cubicBezTo>
                  <a:cubicBezTo>
                    <a:pt x="112" y="160"/>
                    <a:pt x="108" y="159"/>
                    <a:pt x="105" y="158"/>
                  </a:cubicBezTo>
                  <a:cubicBezTo>
                    <a:pt x="99" y="154"/>
                    <a:pt x="95" y="155"/>
                    <a:pt x="91" y="161"/>
                  </a:cubicBezTo>
                  <a:cubicBezTo>
                    <a:pt x="89" y="163"/>
                    <a:pt x="86" y="165"/>
                    <a:pt x="83" y="165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4044A4EE-BEF4-40E1-902F-68DC1889B8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50350" y="1927225"/>
              <a:ext cx="622300" cy="622300"/>
            </a:xfrm>
            <a:custGeom>
              <a:avLst/>
              <a:gdLst>
                <a:gd name="T0" fmla="*/ 69 w 165"/>
                <a:gd name="T1" fmla="*/ 152 h 165"/>
                <a:gd name="T2" fmla="*/ 83 w 165"/>
                <a:gd name="T3" fmla="*/ 161 h 165"/>
                <a:gd name="T4" fmla="*/ 97 w 165"/>
                <a:gd name="T5" fmla="*/ 152 h 165"/>
                <a:gd name="T6" fmla="*/ 113 w 165"/>
                <a:gd name="T7" fmla="*/ 155 h 165"/>
                <a:gd name="T8" fmla="*/ 122 w 165"/>
                <a:gd name="T9" fmla="*/ 141 h 165"/>
                <a:gd name="T10" fmla="*/ 138 w 165"/>
                <a:gd name="T11" fmla="*/ 138 h 165"/>
                <a:gd name="T12" fmla="*/ 142 w 165"/>
                <a:gd name="T13" fmla="*/ 122 h 165"/>
                <a:gd name="T14" fmla="*/ 155 w 165"/>
                <a:gd name="T15" fmla="*/ 113 h 165"/>
                <a:gd name="T16" fmla="*/ 152 w 165"/>
                <a:gd name="T17" fmla="*/ 97 h 165"/>
                <a:gd name="T18" fmla="*/ 162 w 165"/>
                <a:gd name="T19" fmla="*/ 83 h 165"/>
                <a:gd name="T20" fmla="*/ 152 w 165"/>
                <a:gd name="T21" fmla="*/ 68 h 165"/>
                <a:gd name="T22" fmla="*/ 155 w 165"/>
                <a:gd name="T23" fmla="*/ 52 h 165"/>
                <a:gd name="T24" fmla="*/ 142 w 165"/>
                <a:gd name="T25" fmla="*/ 43 h 165"/>
                <a:gd name="T26" fmla="*/ 138 w 165"/>
                <a:gd name="T27" fmla="*/ 27 h 165"/>
                <a:gd name="T28" fmla="*/ 122 w 165"/>
                <a:gd name="T29" fmla="*/ 24 h 165"/>
                <a:gd name="T30" fmla="*/ 113 w 165"/>
                <a:gd name="T31" fmla="*/ 10 h 165"/>
                <a:gd name="T32" fmla="*/ 97 w 165"/>
                <a:gd name="T33" fmla="*/ 13 h 165"/>
                <a:gd name="T34" fmla="*/ 83 w 165"/>
                <a:gd name="T35" fmla="*/ 4 h 165"/>
                <a:gd name="T36" fmla="*/ 69 w 165"/>
                <a:gd name="T37" fmla="*/ 13 h 165"/>
                <a:gd name="T38" fmla="*/ 52 w 165"/>
                <a:gd name="T39" fmla="*/ 10 h 165"/>
                <a:gd name="T40" fmla="*/ 43 w 165"/>
                <a:gd name="T41" fmla="*/ 24 h 165"/>
                <a:gd name="T42" fmla="*/ 27 w 165"/>
                <a:gd name="T43" fmla="*/ 27 h 165"/>
                <a:gd name="T44" fmla="*/ 24 w 165"/>
                <a:gd name="T45" fmla="*/ 43 h 165"/>
                <a:gd name="T46" fmla="*/ 10 w 165"/>
                <a:gd name="T47" fmla="*/ 52 h 165"/>
                <a:gd name="T48" fmla="*/ 13 w 165"/>
                <a:gd name="T49" fmla="*/ 68 h 165"/>
                <a:gd name="T50" fmla="*/ 4 w 165"/>
                <a:gd name="T51" fmla="*/ 83 h 165"/>
                <a:gd name="T52" fmla="*/ 13 w 165"/>
                <a:gd name="T53" fmla="*/ 97 h 165"/>
                <a:gd name="T54" fmla="*/ 10 w 165"/>
                <a:gd name="T55" fmla="*/ 113 h 165"/>
                <a:gd name="T56" fmla="*/ 24 w 165"/>
                <a:gd name="T57" fmla="*/ 122 h 165"/>
                <a:gd name="T58" fmla="*/ 27 w 165"/>
                <a:gd name="T59" fmla="*/ 138 h 165"/>
                <a:gd name="T60" fmla="*/ 43 w 165"/>
                <a:gd name="T61" fmla="*/ 141 h 165"/>
                <a:gd name="T62" fmla="*/ 52 w 165"/>
                <a:gd name="T63" fmla="*/ 155 h 165"/>
                <a:gd name="T64" fmla="*/ 66 w 165"/>
                <a:gd name="T65" fmla="*/ 152 h 165"/>
                <a:gd name="T66" fmla="*/ 74 w 165"/>
                <a:gd name="T67" fmla="*/ 161 h 165"/>
                <a:gd name="T68" fmla="*/ 51 w 165"/>
                <a:gd name="T69" fmla="*/ 158 h 165"/>
                <a:gd name="T70" fmla="*/ 34 w 165"/>
                <a:gd name="T71" fmla="*/ 144 h 165"/>
                <a:gd name="T72" fmla="*/ 22 w 165"/>
                <a:gd name="T73" fmla="*/ 131 h 165"/>
                <a:gd name="T74" fmla="*/ 7 w 165"/>
                <a:gd name="T75" fmla="*/ 115 h 165"/>
                <a:gd name="T76" fmla="*/ 5 w 165"/>
                <a:gd name="T77" fmla="*/ 91 h 165"/>
                <a:gd name="T78" fmla="*/ 5 w 165"/>
                <a:gd name="T79" fmla="*/ 74 h 165"/>
                <a:gd name="T80" fmla="*/ 7 w 165"/>
                <a:gd name="T81" fmla="*/ 51 h 165"/>
                <a:gd name="T82" fmla="*/ 22 w 165"/>
                <a:gd name="T83" fmla="*/ 34 h 165"/>
                <a:gd name="T84" fmla="*/ 34 w 165"/>
                <a:gd name="T85" fmla="*/ 22 h 165"/>
                <a:gd name="T86" fmla="*/ 51 w 165"/>
                <a:gd name="T87" fmla="*/ 7 h 165"/>
                <a:gd name="T88" fmla="*/ 74 w 165"/>
                <a:gd name="T89" fmla="*/ 4 h 165"/>
                <a:gd name="T90" fmla="*/ 91 w 165"/>
                <a:gd name="T91" fmla="*/ 4 h 165"/>
                <a:gd name="T92" fmla="*/ 115 w 165"/>
                <a:gd name="T93" fmla="*/ 7 h 165"/>
                <a:gd name="T94" fmla="*/ 131 w 165"/>
                <a:gd name="T95" fmla="*/ 22 h 165"/>
                <a:gd name="T96" fmla="*/ 144 w 165"/>
                <a:gd name="T97" fmla="*/ 34 h 165"/>
                <a:gd name="T98" fmla="*/ 158 w 165"/>
                <a:gd name="T99" fmla="*/ 51 h 165"/>
                <a:gd name="T100" fmla="*/ 161 w 165"/>
                <a:gd name="T101" fmla="*/ 74 h 165"/>
                <a:gd name="T102" fmla="*/ 161 w 165"/>
                <a:gd name="T103" fmla="*/ 91 h 165"/>
                <a:gd name="T104" fmla="*/ 158 w 165"/>
                <a:gd name="T105" fmla="*/ 115 h 165"/>
                <a:gd name="T106" fmla="*/ 144 w 165"/>
                <a:gd name="T107" fmla="*/ 131 h 165"/>
                <a:gd name="T108" fmla="*/ 131 w 165"/>
                <a:gd name="T109" fmla="*/ 144 h 165"/>
                <a:gd name="T110" fmla="*/ 115 w 165"/>
                <a:gd name="T111" fmla="*/ 158 h 165"/>
                <a:gd name="T112" fmla="*/ 91 w 165"/>
                <a:gd name="T113" fmla="*/ 161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5" h="165">
                  <a:moveTo>
                    <a:pt x="66" y="152"/>
                  </a:moveTo>
                  <a:cubicBezTo>
                    <a:pt x="67" y="152"/>
                    <a:pt x="68" y="152"/>
                    <a:pt x="69" y="152"/>
                  </a:cubicBezTo>
                  <a:cubicBezTo>
                    <a:pt x="72" y="153"/>
                    <a:pt x="74" y="155"/>
                    <a:pt x="77" y="158"/>
                  </a:cubicBezTo>
                  <a:cubicBezTo>
                    <a:pt x="78" y="160"/>
                    <a:pt x="80" y="161"/>
                    <a:pt x="83" y="161"/>
                  </a:cubicBezTo>
                  <a:cubicBezTo>
                    <a:pt x="85" y="161"/>
                    <a:pt x="87" y="160"/>
                    <a:pt x="88" y="158"/>
                  </a:cubicBezTo>
                  <a:cubicBezTo>
                    <a:pt x="91" y="155"/>
                    <a:pt x="94" y="153"/>
                    <a:pt x="97" y="152"/>
                  </a:cubicBezTo>
                  <a:cubicBezTo>
                    <a:pt x="100" y="151"/>
                    <a:pt x="103" y="152"/>
                    <a:pt x="107" y="154"/>
                  </a:cubicBezTo>
                  <a:cubicBezTo>
                    <a:pt x="109" y="156"/>
                    <a:pt x="111" y="156"/>
                    <a:pt x="113" y="155"/>
                  </a:cubicBezTo>
                  <a:cubicBezTo>
                    <a:pt x="115" y="154"/>
                    <a:pt x="117" y="152"/>
                    <a:pt x="117" y="150"/>
                  </a:cubicBezTo>
                  <a:cubicBezTo>
                    <a:pt x="118" y="146"/>
                    <a:pt x="120" y="143"/>
                    <a:pt x="122" y="141"/>
                  </a:cubicBezTo>
                  <a:cubicBezTo>
                    <a:pt x="125" y="140"/>
                    <a:pt x="128" y="139"/>
                    <a:pt x="132" y="140"/>
                  </a:cubicBezTo>
                  <a:cubicBezTo>
                    <a:pt x="134" y="140"/>
                    <a:pt x="136" y="139"/>
                    <a:pt x="138" y="138"/>
                  </a:cubicBezTo>
                  <a:cubicBezTo>
                    <a:pt x="140" y="136"/>
                    <a:pt x="140" y="134"/>
                    <a:pt x="140" y="132"/>
                  </a:cubicBezTo>
                  <a:cubicBezTo>
                    <a:pt x="139" y="128"/>
                    <a:pt x="140" y="125"/>
                    <a:pt x="142" y="122"/>
                  </a:cubicBezTo>
                  <a:cubicBezTo>
                    <a:pt x="143" y="120"/>
                    <a:pt x="146" y="118"/>
                    <a:pt x="150" y="117"/>
                  </a:cubicBezTo>
                  <a:cubicBezTo>
                    <a:pt x="152" y="117"/>
                    <a:pt x="154" y="115"/>
                    <a:pt x="155" y="113"/>
                  </a:cubicBezTo>
                  <a:cubicBezTo>
                    <a:pt x="156" y="111"/>
                    <a:pt x="156" y="109"/>
                    <a:pt x="155" y="107"/>
                  </a:cubicBezTo>
                  <a:cubicBezTo>
                    <a:pt x="152" y="103"/>
                    <a:pt x="152" y="100"/>
                    <a:pt x="152" y="97"/>
                  </a:cubicBezTo>
                  <a:cubicBezTo>
                    <a:pt x="153" y="94"/>
                    <a:pt x="155" y="91"/>
                    <a:pt x="159" y="88"/>
                  </a:cubicBezTo>
                  <a:cubicBezTo>
                    <a:pt x="161" y="87"/>
                    <a:pt x="162" y="85"/>
                    <a:pt x="162" y="83"/>
                  </a:cubicBezTo>
                  <a:cubicBezTo>
                    <a:pt x="162" y="80"/>
                    <a:pt x="161" y="78"/>
                    <a:pt x="159" y="77"/>
                  </a:cubicBezTo>
                  <a:cubicBezTo>
                    <a:pt x="155" y="74"/>
                    <a:pt x="153" y="72"/>
                    <a:pt x="152" y="68"/>
                  </a:cubicBezTo>
                  <a:cubicBezTo>
                    <a:pt x="152" y="65"/>
                    <a:pt x="152" y="62"/>
                    <a:pt x="155" y="58"/>
                  </a:cubicBezTo>
                  <a:cubicBezTo>
                    <a:pt x="156" y="56"/>
                    <a:pt x="156" y="54"/>
                    <a:pt x="155" y="52"/>
                  </a:cubicBezTo>
                  <a:cubicBezTo>
                    <a:pt x="154" y="50"/>
                    <a:pt x="152" y="48"/>
                    <a:pt x="150" y="48"/>
                  </a:cubicBezTo>
                  <a:cubicBezTo>
                    <a:pt x="146" y="47"/>
                    <a:pt x="143" y="45"/>
                    <a:pt x="142" y="43"/>
                  </a:cubicBezTo>
                  <a:cubicBezTo>
                    <a:pt x="140" y="40"/>
                    <a:pt x="139" y="37"/>
                    <a:pt x="140" y="33"/>
                  </a:cubicBezTo>
                  <a:cubicBezTo>
                    <a:pt x="140" y="31"/>
                    <a:pt x="140" y="29"/>
                    <a:pt x="138" y="27"/>
                  </a:cubicBezTo>
                  <a:cubicBezTo>
                    <a:pt x="136" y="26"/>
                    <a:pt x="134" y="25"/>
                    <a:pt x="132" y="25"/>
                  </a:cubicBezTo>
                  <a:cubicBezTo>
                    <a:pt x="128" y="26"/>
                    <a:pt x="125" y="25"/>
                    <a:pt x="122" y="24"/>
                  </a:cubicBezTo>
                  <a:cubicBezTo>
                    <a:pt x="120" y="22"/>
                    <a:pt x="118" y="19"/>
                    <a:pt x="117" y="15"/>
                  </a:cubicBezTo>
                  <a:cubicBezTo>
                    <a:pt x="117" y="13"/>
                    <a:pt x="115" y="11"/>
                    <a:pt x="113" y="10"/>
                  </a:cubicBezTo>
                  <a:cubicBezTo>
                    <a:pt x="111" y="9"/>
                    <a:pt x="109" y="10"/>
                    <a:pt x="107" y="11"/>
                  </a:cubicBezTo>
                  <a:cubicBezTo>
                    <a:pt x="103" y="13"/>
                    <a:pt x="100" y="14"/>
                    <a:pt x="97" y="13"/>
                  </a:cubicBezTo>
                  <a:cubicBezTo>
                    <a:pt x="94" y="12"/>
                    <a:pt x="91" y="10"/>
                    <a:pt x="88" y="7"/>
                  </a:cubicBezTo>
                  <a:cubicBezTo>
                    <a:pt x="87" y="5"/>
                    <a:pt x="85" y="4"/>
                    <a:pt x="83" y="4"/>
                  </a:cubicBezTo>
                  <a:cubicBezTo>
                    <a:pt x="80" y="4"/>
                    <a:pt x="78" y="5"/>
                    <a:pt x="77" y="7"/>
                  </a:cubicBezTo>
                  <a:cubicBezTo>
                    <a:pt x="74" y="10"/>
                    <a:pt x="72" y="12"/>
                    <a:pt x="69" y="13"/>
                  </a:cubicBezTo>
                  <a:cubicBezTo>
                    <a:pt x="66" y="14"/>
                    <a:pt x="62" y="13"/>
                    <a:pt x="59" y="11"/>
                  </a:cubicBezTo>
                  <a:cubicBezTo>
                    <a:pt x="57" y="10"/>
                    <a:pt x="54" y="9"/>
                    <a:pt x="52" y="10"/>
                  </a:cubicBezTo>
                  <a:cubicBezTo>
                    <a:pt x="50" y="11"/>
                    <a:pt x="49" y="13"/>
                    <a:pt x="48" y="15"/>
                  </a:cubicBezTo>
                  <a:cubicBezTo>
                    <a:pt x="47" y="19"/>
                    <a:pt x="46" y="22"/>
                    <a:pt x="43" y="24"/>
                  </a:cubicBezTo>
                  <a:cubicBezTo>
                    <a:pt x="41" y="25"/>
                    <a:pt x="37" y="26"/>
                    <a:pt x="33" y="25"/>
                  </a:cubicBezTo>
                  <a:cubicBezTo>
                    <a:pt x="31" y="25"/>
                    <a:pt x="29" y="26"/>
                    <a:pt x="27" y="27"/>
                  </a:cubicBezTo>
                  <a:cubicBezTo>
                    <a:pt x="26" y="29"/>
                    <a:pt x="25" y="31"/>
                    <a:pt x="25" y="33"/>
                  </a:cubicBezTo>
                  <a:cubicBezTo>
                    <a:pt x="26" y="37"/>
                    <a:pt x="26" y="40"/>
                    <a:pt x="24" y="43"/>
                  </a:cubicBezTo>
                  <a:cubicBezTo>
                    <a:pt x="22" y="45"/>
                    <a:pt x="19" y="47"/>
                    <a:pt x="15" y="48"/>
                  </a:cubicBezTo>
                  <a:cubicBezTo>
                    <a:pt x="13" y="48"/>
                    <a:pt x="11" y="50"/>
                    <a:pt x="10" y="52"/>
                  </a:cubicBezTo>
                  <a:cubicBezTo>
                    <a:pt x="10" y="54"/>
                    <a:pt x="10" y="56"/>
                    <a:pt x="11" y="58"/>
                  </a:cubicBezTo>
                  <a:cubicBezTo>
                    <a:pt x="13" y="62"/>
                    <a:pt x="14" y="65"/>
                    <a:pt x="13" y="68"/>
                  </a:cubicBezTo>
                  <a:cubicBezTo>
                    <a:pt x="12" y="72"/>
                    <a:pt x="10" y="74"/>
                    <a:pt x="7" y="77"/>
                  </a:cubicBezTo>
                  <a:cubicBezTo>
                    <a:pt x="5" y="78"/>
                    <a:pt x="4" y="80"/>
                    <a:pt x="4" y="83"/>
                  </a:cubicBezTo>
                  <a:cubicBezTo>
                    <a:pt x="4" y="85"/>
                    <a:pt x="5" y="87"/>
                    <a:pt x="7" y="88"/>
                  </a:cubicBezTo>
                  <a:cubicBezTo>
                    <a:pt x="10" y="91"/>
                    <a:pt x="12" y="94"/>
                    <a:pt x="13" y="97"/>
                  </a:cubicBezTo>
                  <a:cubicBezTo>
                    <a:pt x="14" y="100"/>
                    <a:pt x="13" y="103"/>
                    <a:pt x="11" y="107"/>
                  </a:cubicBezTo>
                  <a:cubicBezTo>
                    <a:pt x="10" y="109"/>
                    <a:pt x="10" y="111"/>
                    <a:pt x="10" y="113"/>
                  </a:cubicBezTo>
                  <a:cubicBezTo>
                    <a:pt x="11" y="115"/>
                    <a:pt x="13" y="117"/>
                    <a:pt x="15" y="117"/>
                  </a:cubicBezTo>
                  <a:cubicBezTo>
                    <a:pt x="19" y="118"/>
                    <a:pt x="22" y="120"/>
                    <a:pt x="24" y="122"/>
                  </a:cubicBezTo>
                  <a:cubicBezTo>
                    <a:pt x="26" y="125"/>
                    <a:pt x="26" y="128"/>
                    <a:pt x="25" y="132"/>
                  </a:cubicBezTo>
                  <a:cubicBezTo>
                    <a:pt x="25" y="134"/>
                    <a:pt x="26" y="136"/>
                    <a:pt x="27" y="138"/>
                  </a:cubicBezTo>
                  <a:cubicBezTo>
                    <a:pt x="29" y="139"/>
                    <a:pt x="31" y="140"/>
                    <a:pt x="33" y="140"/>
                  </a:cubicBezTo>
                  <a:cubicBezTo>
                    <a:pt x="37" y="139"/>
                    <a:pt x="41" y="140"/>
                    <a:pt x="43" y="141"/>
                  </a:cubicBezTo>
                  <a:cubicBezTo>
                    <a:pt x="46" y="143"/>
                    <a:pt x="47" y="146"/>
                    <a:pt x="48" y="150"/>
                  </a:cubicBezTo>
                  <a:cubicBezTo>
                    <a:pt x="49" y="152"/>
                    <a:pt x="50" y="154"/>
                    <a:pt x="52" y="155"/>
                  </a:cubicBezTo>
                  <a:cubicBezTo>
                    <a:pt x="54" y="156"/>
                    <a:pt x="57" y="156"/>
                    <a:pt x="59" y="154"/>
                  </a:cubicBezTo>
                  <a:cubicBezTo>
                    <a:pt x="61" y="153"/>
                    <a:pt x="64" y="152"/>
                    <a:pt x="66" y="152"/>
                  </a:cubicBezTo>
                  <a:close/>
                  <a:moveTo>
                    <a:pt x="83" y="165"/>
                  </a:moveTo>
                  <a:cubicBezTo>
                    <a:pt x="79" y="165"/>
                    <a:pt x="76" y="163"/>
                    <a:pt x="74" y="161"/>
                  </a:cubicBezTo>
                  <a:cubicBezTo>
                    <a:pt x="70" y="155"/>
                    <a:pt x="66" y="154"/>
                    <a:pt x="60" y="158"/>
                  </a:cubicBezTo>
                  <a:cubicBezTo>
                    <a:pt x="57" y="159"/>
                    <a:pt x="54" y="160"/>
                    <a:pt x="51" y="158"/>
                  </a:cubicBezTo>
                  <a:cubicBezTo>
                    <a:pt x="48" y="157"/>
                    <a:pt x="45" y="154"/>
                    <a:pt x="45" y="151"/>
                  </a:cubicBezTo>
                  <a:cubicBezTo>
                    <a:pt x="43" y="145"/>
                    <a:pt x="40" y="143"/>
                    <a:pt x="34" y="144"/>
                  </a:cubicBezTo>
                  <a:cubicBezTo>
                    <a:pt x="31" y="144"/>
                    <a:pt x="27" y="143"/>
                    <a:pt x="25" y="141"/>
                  </a:cubicBezTo>
                  <a:cubicBezTo>
                    <a:pt x="22" y="138"/>
                    <a:pt x="21" y="135"/>
                    <a:pt x="22" y="131"/>
                  </a:cubicBezTo>
                  <a:cubicBezTo>
                    <a:pt x="23" y="125"/>
                    <a:pt x="21" y="122"/>
                    <a:pt x="14" y="121"/>
                  </a:cubicBezTo>
                  <a:cubicBezTo>
                    <a:pt x="11" y="120"/>
                    <a:pt x="8" y="118"/>
                    <a:pt x="7" y="115"/>
                  </a:cubicBezTo>
                  <a:cubicBezTo>
                    <a:pt x="6" y="111"/>
                    <a:pt x="6" y="108"/>
                    <a:pt x="8" y="105"/>
                  </a:cubicBezTo>
                  <a:cubicBezTo>
                    <a:pt x="11" y="99"/>
                    <a:pt x="10" y="95"/>
                    <a:pt x="5" y="91"/>
                  </a:cubicBezTo>
                  <a:cubicBezTo>
                    <a:pt x="2" y="89"/>
                    <a:pt x="0" y="86"/>
                    <a:pt x="0" y="83"/>
                  </a:cubicBezTo>
                  <a:cubicBezTo>
                    <a:pt x="0" y="79"/>
                    <a:pt x="2" y="76"/>
                    <a:pt x="5" y="74"/>
                  </a:cubicBezTo>
                  <a:cubicBezTo>
                    <a:pt x="10" y="70"/>
                    <a:pt x="11" y="66"/>
                    <a:pt x="8" y="60"/>
                  </a:cubicBezTo>
                  <a:cubicBezTo>
                    <a:pt x="6" y="57"/>
                    <a:pt x="6" y="54"/>
                    <a:pt x="7" y="51"/>
                  </a:cubicBezTo>
                  <a:cubicBezTo>
                    <a:pt x="8" y="47"/>
                    <a:pt x="11" y="45"/>
                    <a:pt x="14" y="44"/>
                  </a:cubicBezTo>
                  <a:cubicBezTo>
                    <a:pt x="21" y="43"/>
                    <a:pt x="23" y="40"/>
                    <a:pt x="22" y="34"/>
                  </a:cubicBezTo>
                  <a:cubicBezTo>
                    <a:pt x="21" y="30"/>
                    <a:pt x="22" y="27"/>
                    <a:pt x="25" y="25"/>
                  </a:cubicBezTo>
                  <a:cubicBezTo>
                    <a:pt x="27" y="22"/>
                    <a:pt x="31" y="21"/>
                    <a:pt x="34" y="22"/>
                  </a:cubicBezTo>
                  <a:cubicBezTo>
                    <a:pt x="40" y="22"/>
                    <a:pt x="43" y="20"/>
                    <a:pt x="45" y="14"/>
                  </a:cubicBezTo>
                  <a:cubicBezTo>
                    <a:pt x="45" y="11"/>
                    <a:pt x="48" y="8"/>
                    <a:pt x="51" y="7"/>
                  </a:cubicBezTo>
                  <a:cubicBezTo>
                    <a:pt x="54" y="5"/>
                    <a:pt x="57" y="6"/>
                    <a:pt x="60" y="8"/>
                  </a:cubicBezTo>
                  <a:cubicBezTo>
                    <a:pt x="66" y="11"/>
                    <a:pt x="70" y="10"/>
                    <a:pt x="74" y="4"/>
                  </a:cubicBezTo>
                  <a:cubicBezTo>
                    <a:pt x="76" y="2"/>
                    <a:pt x="79" y="0"/>
                    <a:pt x="83" y="0"/>
                  </a:cubicBezTo>
                  <a:cubicBezTo>
                    <a:pt x="86" y="0"/>
                    <a:pt x="89" y="2"/>
                    <a:pt x="91" y="4"/>
                  </a:cubicBezTo>
                  <a:cubicBezTo>
                    <a:pt x="95" y="10"/>
                    <a:pt x="99" y="11"/>
                    <a:pt x="105" y="8"/>
                  </a:cubicBezTo>
                  <a:cubicBezTo>
                    <a:pt x="108" y="6"/>
                    <a:pt x="112" y="5"/>
                    <a:pt x="115" y="7"/>
                  </a:cubicBezTo>
                  <a:cubicBezTo>
                    <a:pt x="118" y="8"/>
                    <a:pt x="120" y="11"/>
                    <a:pt x="121" y="14"/>
                  </a:cubicBezTo>
                  <a:cubicBezTo>
                    <a:pt x="122" y="20"/>
                    <a:pt x="125" y="22"/>
                    <a:pt x="131" y="22"/>
                  </a:cubicBezTo>
                  <a:cubicBezTo>
                    <a:pt x="135" y="21"/>
                    <a:pt x="138" y="22"/>
                    <a:pt x="141" y="25"/>
                  </a:cubicBezTo>
                  <a:cubicBezTo>
                    <a:pt x="143" y="27"/>
                    <a:pt x="144" y="30"/>
                    <a:pt x="144" y="34"/>
                  </a:cubicBezTo>
                  <a:cubicBezTo>
                    <a:pt x="143" y="40"/>
                    <a:pt x="145" y="43"/>
                    <a:pt x="151" y="44"/>
                  </a:cubicBezTo>
                  <a:cubicBezTo>
                    <a:pt x="154" y="45"/>
                    <a:pt x="157" y="47"/>
                    <a:pt x="158" y="51"/>
                  </a:cubicBezTo>
                  <a:cubicBezTo>
                    <a:pt x="160" y="54"/>
                    <a:pt x="160" y="57"/>
                    <a:pt x="158" y="60"/>
                  </a:cubicBezTo>
                  <a:cubicBezTo>
                    <a:pt x="154" y="66"/>
                    <a:pt x="155" y="70"/>
                    <a:pt x="161" y="74"/>
                  </a:cubicBezTo>
                  <a:cubicBezTo>
                    <a:pt x="164" y="76"/>
                    <a:pt x="165" y="79"/>
                    <a:pt x="165" y="83"/>
                  </a:cubicBezTo>
                  <a:cubicBezTo>
                    <a:pt x="165" y="86"/>
                    <a:pt x="164" y="89"/>
                    <a:pt x="161" y="91"/>
                  </a:cubicBezTo>
                  <a:cubicBezTo>
                    <a:pt x="155" y="95"/>
                    <a:pt x="154" y="99"/>
                    <a:pt x="158" y="105"/>
                  </a:cubicBezTo>
                  <a:cubicBezTo>
                    <a:pt x="160" y="108"/>
                    <a:pt x="160" y="111"/>
                    <a:pt x="158" y="115"/>
                  </a:cubicBezTo>
                  <a:cubicBezTo>
                    <a:pt x="157" y="118"/>
                    <a:pt x="154" y="120"/>
                    <a:pt x="151" y="121"/>
                  </a:cubicBezTo>
                  <a:cubicBezTo>
                    <a:pt x="145" y="122"/>
                    <a:pt x="143" y="125"/>
                    <a:pt x="144" y="131"/>
                  </a:cubicBezTo>
                  <a:cubicBezTo>
                    <a:pt x="144" y="135"/>
                    <a:pt x="143" y="138"/>
                    <a:pt x="141" y="141"/>
                  </a:cubicBezTo>
                  <a:cubicBezTo>
                    <a:pt x="138" y="143"/>
                    <a:pt x="135" y="144"/>
                    <a:pt x="131" y="144"/>
                  </a:cubicBezTo>
                  <a:cubicBezTo>
                    <a:pt x="125" y="143"/>
                    <a:pt x="122" y="145"/>
                    <a:pt x="121" y="151"/>
                  </a:cubicBezTo>
                  <a:cubicBezTo>
                    <a:pt x="120" y="154"/>
                    <a:pt x="118" y="157"/>
                    <a:pt x="115" y="158"/>
                  </a:cubicBezTo>
                  <a:cubicBezTo>
                    <a:pt x="112" y="160"/>
                    <a:pt x="108" y="159"/>
                    <a:pt x="105" y="158"/>
                  </a:cubicBezTo>
                  <a:cubicBezTo>
                    <a:pt x="99" y="154"/>
                    <a:pt x="95" y="155"/>
                    <a:pt x="91" y="161"/>
                  </a:cubicBezTo>
                  <a:cubicBezTo>
                    <a:pt x="89" y="163"/>
                    <a:pt x="86" y="165"/>
                    <a:pt x="83" y="165"/>
                  </a:cubicBezTo>
                  <a:close/>
                </a:path>
              </a:pathLst>
            </a:custGeom>
            <a:noFill/>
            <a:ln w="793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03791410-298F-4647-B510-E48522B13B6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1950" y="2028825"/>
              <a:ext cx="419100" cy="419100"/>
            </a:xfrm>
            <a:custGeom>
              <a:avLst/>
              <a:gdLst>
                <a:gd name="T0" fmla="*/ 111 w 111"/>
                <a:gd name="T1" fmla="*/ 56 h 111"/>
                <a:gd name="T2" fmla="*/ 95 w 111"/>
                <a:gd name="T3" fmla="*/ 95 h 111"/>
                <a:gd name="T4" fmla="*/ 56 w 111"/>
                <a:gd name="T5" fmla="*/ 111 h 111"/>
                <a:gd name="T6" fmla="*/ 16 w 111"/>
                <a:gd name="T7" fmla="*/ 95 h 111"/>
                <a:gd name="T8" fmla="*/ 0 w 111"/>
                <a:gd name="T9" fmla="*/ 56 h 111"/>
                <a:gd name="T10" fmla="*/ 16 w 111"/>
                <a:gd name="T11" fmla="*/ 16 h 111"/>
                <a:gd name="T12" fmla="*/ 56 w 111"/>
                <a:gd name="T13" fmla="*/ 0 h 111"/>
                <a:gd name="T14" fmla="*/ 95 w 111"/>
                <a:gd name="T15" fmla="*/ 16 h 111"/>
                <a:gd name="T16" fmla="*/ 111 w 111"/>
                <a:gd name="T17" fmla="*/ 56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1" h="111">
                  <a:moveTo>
                    <a:pt x="111" y="56"/>
                  </a:moveTo>
                  <a:cubicBezTo>
                    <a:pt x="111" y="71"/>
                    <a:pt x="105" y="85"/>
                    <a:pt x="95" y="95"/>
                  </a:cubicBezTo>
                  <a:cubicBezTo>
                    <a:pt x="85" y="105"/>
                    <a:pt x="71" y="111"/>
                    <a:pt x="56" y="111"/>
                  </a:cubicBezTo>
                  <a:cubicBezTo>
                    <a:pt x="40" y="111"/>
                    <a:pt x="27" y="105"/>
                    <a:pt x="16" y="95"/>
                  </a:cubicBezTo>
                  <a:cubicBezTo>
                    <a:pt x="6" y="85"/>
                    <a:pt x="0" y="71"/>
                    <a:pt x="0" y="56"/>
                  </a:cubicBezTo>
                  <a:cubicBezTo>
                    <a:pt x="0" y="40"/>
                    <a:pt x="6" y="26"/>
                    <a:pt x="16" y="16"/>
                  </a:cubicBezTo>
                  <a:cubicBezTo>
                    <a:pt x="27" y="6"/>
                    <a:pt x="40" y="0"/>
                    <a:pt x="56" y="0"/>
                  </a:cubicBezTo>
                  <a:cubicBezTo>
                    <a:pt x="71" y="0"/>
                    <a:pt x="85" y="6"/>
                    <a:pt x="95" y="16"/>
                  </a:cubicBezTo>
                  <a:cubicBezTo>
                    <a:pt x="105" y="26"/>
                    <a:pt x="111" y="40"/>
                    <a:pt x="111" y="5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52CA9326-B2A0-488C-8EC2-248B1313B30B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1950" y="2028825"/>
              <a:ext cx="419100" cy="419100"/>
            </a:xfrm>
            <a:custGeom>
              <a:avLst/>
              <a:gdLst>
                <a:gd name="T0" fmla="*/ 111 w 111"/>
                <a:gd name="T1" fmla="*/ 56 h 111"/>
                <a:gd name="T2" fmla="*/ 95 w 111"/>
                <a:gd name="T3" fmla="*/ 95 h 111"/>
                <a:gd name="T4" fmla="*/ 56 w 111"/>
                <a:gd name="T5" fmla="*/ 111 h 111"/>
                <a:gd name="T6" fmla="*/ 16 w 111"/>
                <a:gd name="T7" fmla="*/ 95 h 111"/>
                <a:gd name="T8" fmla="*/ 0 w 111"/>
                <a:gd name="T9" fmla="*/ 56 h 111"/>
                <a:gd name="T10" fmla="*/ 16 w 111"/>
                <a:gd name="T11" fmla="*/ 16 h 111"/>
                <a:gd name="T12" fmla="*/ 56 w 111"/>
                <a:gd name="T13" fmla="*/ 0 h 111"/>
                <a:gd name="T14" fmla="*/ 95 w 111"/>
                <a:gd name="T15" fmla="*/ 16 h 111"/>
                <a:gd name="T16" fmla="*/ 111 w 111"/>
                <a:gd name="T17" fmla="*/ 56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1" h="111">
                  <a:moveTo>
                    <a:pt x="111" y="56"/>
                  </a:moveTo>
                  <a:cubicBezTo>
                    <a:pt x="111" y="71"/>
                    <a:pt x="105" y="85"/>
                    <a:pt x="95" y="95"/>
                  </a:cubicBezTo>
                  <a:cubicBezTo>
                    <a:pt x="85" y="105"/>
                    <a:pt x="71" y="111"/>
                    <a:pt x="56" y="111"/>
                  </a:cubicBezTo>
                  <a:cubicBezTo>
                    <a:pt x="40" y="111"/>
                    <a:pt x="27" y="105"/>
                    <a:pt x="16" y="95"/>
                  </a:cubicBezTo>
                  <a:cubicBezTo>
                    <a:pt x="6" y="85"/>
                    <a:pt x="0" y="71"/>
                    <a:pt x="0" y="56"/>
                  </a:cubicBezTo>
                  <a:cubicBezTo>
                    <a:pt x="0" y="40"/>
                    <a:pt x="6" y="26"/>
                    <a:pt x="16" y="16"/>
                  </a:cubicBezTo>
                  <a:cubicBezTo>
                    <a:pt x="27" y="6"/>
                    <a:pt x="40" y="0"/>
                    <a:pt x="56" y="0"/>
                  </a:cubicBezTo>
                  <a:cubicBezTo>
                    <a:pt x="71" y="0"/>
                    <a:pt x="85" y="6"/>
                    <a:pt x="95" y="16"/>
                  </a:cubicBezTo>
                  <a:cubicBezTo>
                    <a:pt x="105" y="26"/>
                    <a:pt x="111" y="40"/>
                    <a:pt x="111" y="56"/>
                  </a:cubicBezTo>
                  <a:close/>
                </a:path>
              </a:pathLst>
            </a:custGeom>
            <a:noFill/>
            <a:ln w="4763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4">
              <a:extLst>
                <a:ext uri="{FF2B5EF4-FFF2-40B4-BE49-F238E27FC236}">
                  <a16:creationId xmlns:a16="http://schemas.microsoft.com/office/drawing/2014/main" id="{C339B9AB-676D-4506-9DD0-C3208CB761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44013" y="2020888"/>
              <a:ext cx="438150" cy="433388"/>
            </a:xfrm>
            <a:custGeom>
              <a:avLst/>
              <a:gdLst>
                <a:gd name="T0" fmla="*/ 58 w 116"/>
                <a:gd name="T1" fmla="*/ 4 h 115"/>
                <a:gd name="T2" fmla="*/ 20 w 116"/>
                <a:gd name="T3" fmla="*/ 20 h 115"/>
                <a:gd name="T4" fmla="*/ 5 w 116"/>
                <a:gd name="T5" fmla="*/ 58 h 115"/>
                <a:gd name="T6" fmla="*/ 20 w 116"/>
                <a:gd name="T7" fmla="*/ 95 h 115"/>
                <a:gd name="T8" fmla="*/ 58 w 116"/>
                <a:gd name="T9" fmla="*/ 111 h 115"/>
                <a:gd name="T10" fmla="*/ 95 w 116"/>
                <a:gd name="T11" fmla="*/ 95 h 115"/>
                <a:gd name="T12" fmla="*/ 111 w 116"/>
                <a:gd name="T13" fmla="*/ 58 h 115"/>
                <a:gd name="T14" fmla="*/ 95 w 116"/>
                <a:gd name="T15" fmla="*/ 20 h 115"/>
                <a:gd name="T16" fmla="*/ 58 w 116"/>
                <a:gd name="T17" fmla="*/ 4 h 115"/>
                <a:gd name="T18" fmla="*/ 58 w 116"/>
                <a:gd name="T19" fmla="*/ 115 h 115"/>
                <a:gd name="T20" fmla="*/ 35 w 116"/>
                <a:gd name="T21" fmla="*/ 111 h 115"/>
                <a:gd name="T22" fmla="*/ 17 w 116"/>
                <a:gd name="T23" fmla="*/ 98 h 115"/>
                <a:gd name="T24" fmla="*/ 4 w 116"/>
                <a:gd name="T25" fmla="*/ 80 h 115"/>
                <a:gd name="T26" fmla="*/ 0 w 116"/>
                <a:gd name="T27" fmla="*/ 58 h 115"/>
                <a:gd name="T28" fmla="*/ 4 w 116"/>
                <a:gd name="T29" fmla="*/ 35 h 115"/>
                <a:gd name="T30" fmla="*/ 17 w 116"/>
                <a:gd name="T31" fmla="*/ 17 h 115"/>
                <a:gd name="T32" fmla="*/ 35 w 116"/>
                <a:gd name="T33" fmla="*/ 4 h 115"/>
                <a:gd name="T34" fmla="*/ 58 w 116"/>
                <a:gd name="T35" fmla="*/ 0 h 115"/>
                <a:gd name="T36" fmla="*/ 80 w 116"/>
                <a:gd name="T37" fmla="*/ 4 h 115"/>
                <a:gd name="T38" fmla="*/ 99 w 116"/>
                <a:gd name="T39" fmla="*/ 17 h 115"/>
                <a:gd name="T40" fmla="*/ 111 w 116"/>
                <a:gd name="T41" fmla="*/ 35 h 115"/>
                <a:gd name="T42" fmla="*/ 116 w 116"/>
                <a:gd name="T43" fmla="*/ 58 h 115"/>
                <a:gd name="T44" fmla="*/ 111 w 116"/>
                <a:gd name="T45" fmla="*/ 80 h 115"/>
                <a:gd name="T46" fmla="*/ 99 w 116"/>
                <a:gd name="T47" fmla="*/ 98 h 115"/>
                <a:gd name="T48" fmla="*/ 80 w 116"/>
                <a:gd name="T49" fmla="*/ 111 h 115"/>
                <a:gd name="T50" fmla="*/ 58 w 116"/>
                <a:gd name="T51" fmla="*/ 11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6" h="115">
                  <a:moveTo>
                    <a:pt x="58" y="4"/>
                  </a:moveTo>
                  <a:cubicBezTo>
                    <a:pt x="44" y="4"/>
                    <a:pt x="30" y="10"/>
                    <a:pt x="20" y="20"/>
                  </a:cubicBezTo>
                  <a:cubicBezTo>
                    <a:pt x="10" y="30"/>
                    <a:pt x="5" y="43"/>
                    <a:pt x="5" y="58"/>
                  </a:cubicBezTo>
                  <a:cubicBezTo>
                    <a:pt x="5" y="72"/>
                    <a:pt x="10" y="85"/>
                    <a:pt x="20" y="95"/>
                  </a:cubicBezTo>
                  <a:cubicBezTo>
                    <a:pt x="30" y="105"/>
                    <a:pt x="44" y="111"/>
                    <a:pt x="58" y="111"/>
                  </a:cubicBezTo>
                  <a:cubicBezTo>
                    <a:pt x="72" y="111"/>
                    <a:pt x="85" y="105"/>
                    <a:pt x="95" y="95"/>
                  </a:cubicBezTo>
                  <a:cubicBezTo>
                    <a:pt x="105" y="85"/>
                    <a:pt x="111" y="72"/>
                    <a:pt x="111" y="58"/>
                  </a:cubicBezTo>
                  <a:cubicBezTo>
                    <a:pt x="111" y="43"/>
                    <a:pt x="105" y="30"/>
                    <a:pt x="95" y="20"/>
                  </a:cubicBezTo>
                  <a:cubicBezTo>
                    <a:pt x="85" y="10"/>
                    <a:pt x="72" y="4"/>
                    <a:pt x="58" y="4"/>
                  </a:cubicBezTo>
                  <a:moveTo>
                    <a:pt x="58" y="115"/>
                  </a:moveTo>
                  <a:cubicBezTo>
                    <a:pt x="50" y="115"/>
                    <a:pt x="42" y="114"/>
                    <a:pt x="35" y="111"/>
                  </a:cubicBezTo>
                  <a:cubicBezTo>
                    <a:pt x="28" y="108"/>
                    <a:pt x="22" y="104"/>
                    <a:pt x="17" y="98"/>
                  </a:cubicBezTo>
                  <a:cubicBezTo>
                    <a:pt x="12" y="93"/>
                    <a:pt x="7" y="87"/>
                    <a:pt x="4" y="80"/>
                  </a:cubicBezTo>
                  <a:cubicBezTo>
                    <a:pt x="1" y="73"/>
                    <a:pt x="0" y="65"/>
                    <a:pt x="0" y="58"/>
                  </a:cubicBezTo>
                  <a:cubicBezTo>
                    <a:pt x="0" y="50"/>
                    <a:pt x="1" y="42"/>
                    <a:pt x="4" y="35"/>
                  </a:cubicBezTo>
                  <a:cubicBezTo>
                    <a:pt x="7" y="28"/>
                    <a:pt x="12" y="22"/>
                    <a:pt x="17" y="17"/>
                  </a:cubicBezTo>
                  <a:cubicBezTo>
                    <a:pt x="22" y="11"/>
                    <a:pt x="28" y="7"/>
                    <a:pt x="35" y="4"/>
                  </a:cubicBezTo>
                  <a:cubicBezTo>
                    <a:pt x="42" y="1"/>
                    <a:pt x="50" y="0"/>
                    <a:pt x="58" y="0"/>
                  </a:cubicBezTo>
                  <a:cubicBezTo>
                    <a:pt x="66" y="0"/>
                    <a:pt x="73" y="1"/>
                    <a:pt x="80" y="4"/>
                  </a:cubicBezTo>
                  <a:cubicBezTo>
                    <a:pt x="87" y="7"/>
                    <a:pt x="93" y="11"/>
                    <a:pt x="99" y="17"/>
                  </a:cubicBezTo>
                  <a:cubicBezTo>
                    <a:pt x="104" y="22"/>
                    <a:pt x="108" y="28"/>
                    <a:pt x="111" y="35"/>
                  </a:cubicBezTo>
                  <a:cubicBezTo>
                    <a:pt x="114" y="42"/>
                    <a:pt x="116" y="50"/>
                    <a:pt x="116" y="58"/>
                  </a:cubicBezTo>
                  <a:cubicBezTo>
                    <a:pt x="116" y="65"/>
                    <a:pt x="114" y="73"/>
                    <a:pt x="111" y="80"/>
                  </a:cubicBezTo>
                  <a:cubicBezTo>
                    <a:pt x="108" y="87"/>
                    <a:pt x="104" y="93"/>
                    <a:pt x="99" y="98"/>
                  </a:cubicBezTo>
                  <a:cubicBezTo>
                    <a:pt x="93" y="104"/>
                    <a:pt x="87" y="108"/>
                    <a:pt x="80" y="111"/>
                  </a:cubicBezTo>
                  <a:cubicBezTo>
                    <a:pt x="73" y="114"/>
                    <a:pt x="66" y="115"/>
                    <a:pt x="58" y="115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5">
              <a:extLst>
                <a:ext uri="{FF2B5EF4-FFF2-40B4-BE49-F238E27FC236}">
                  <a16:creationId xmlns:a16="http://schemas.microsoft.com/office/drawing/2014/main" id="{59723FD3-48D2-4B6B-8234-30C9CA09E64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44013" y="2020888"/>
              <a:ext cx="438150" cy="433388"/>
            </a:xfrm>
            <a:custGeom>
              <a:avLst/>
              <a:gdLst>
                <a:gd name="T0" fmla="*/ 58 w 116"/>
                <a:gd name="T1" fmla="*/ 4 h 115"/>
                <a:gd name="T2" fmla="*/ 20 w 116"/>
                <a:gd name="T3" fmla="*/ 20 h 115"/>
                <a:gd name="T4" fmla="*/ 5 w 116"/>
                <a:gd name="T5" fmla="*/ 58 h 115"/>
                <a:gd name="T6" fmla="*/ 20 w 116"/>
                <a:gd name="T7" fmla="*/ 95 h 115"/>
                <a:gd name="T8" fmla="*/ 58 w 116"/>
                <a:gd name="T9" fmla="*/ 111 h 115"/>
                <a:gd name="T10" fmla="*/ 95 w 116"/>
                <a:gd name="T11" fmla="*/ 95 h 115"/>
                <a:gd name="T12" fmla="*/ 111 w 116"/>
                <a:gd name="T13" fmla="*/ 58 h 115"/>
                <a:gd name="T14" fmla="*/ 95 w 116"/>
                <a:gd name="T15" fmla="*/ 20 h 115"/>
                <a:gd name="T16" fmla="*/ 58 w 116"/>
                <a:gd name="T17" fmla="*/ 4 h 115"/>
                <a:gd name="T18" fmla="*/ 58 w 116"/>
                <a:gd name="T19" fmla="*/ 115 h 115"/>
                <a:gd name="T20" fmla="*/ 35 w 116"/>
                <a:gd name="T21" fmla="*/ 111 h 115"/>
                <a:gd name="T22" fmla="*/ 17 w 116"/>
                <a:gd name="T23" fmla="*/ 98 h 115"/>
                <a:gd name="T24" fmla="*/ 4 w 116"/>
                <a:gd name="T25" fmla="*/ 80 h 115"/>
                <a:gd name="T26" fmla="*/ 0 w 116"/>
                <a:gd name="T27" fmla="*/ 58 h 115"/>
                <a:gd name="T28" fmla="*/ 4 w 116"/>
                <a:gd name="T29" fmla="*/ 35 h 115"/>
                <a:gd name="T30" fmla="*/ 17 w 116"/>
                <a:gd name="T31" fmla="*/ 17 h 115"/>
                <a:gd name="T32" fmla="*/ 35 w 116"/>
                <a:gd name="T33" fmla="*/ 4 h 115"/>
                <a:gd name="T34" fmla="*/ 58 w 116"/>
                <a:gd name="T35" fmla="*/ 0 h 115"/>
                <a:gd name="T36" fmla="*/ 80 w 116"/>
                <a:gd name="T37" fmla="*/ 4 h 115"/>
                <a:gd name="T38" fmla="*/ 99 w 116"/>
                <a:gd name="T39" fmla="*/ 17 h 115"/>
                <a:gd name="T40" fmla="*/ 111 w 116"/>
                <a:gd name="T41" fmla="*/ 35 h 115"/>
                <a:gd name="T42" fmla="*/ 116 w 116"/>
                <a:gd name="T43" fmla="*/ 58 h 115"/>
                <a:gd name="T44" fmla="*/ 111 w 116"/>
                <a:gd name="T45" fmla="*/ 80 h 115"/>
                <a:gd name="T46" fmla="*/ 99 w 116"/>
                <a:gd name="T47" fmla="*/ 98 h 115"/>
                <a:gd name="T48" fmla="*/ 80 w 116"/>
                <a:gd name="T49" fmla="*/ 111 h 115"/>
                <a:gd name="T50" fmla="*/ 58 w 116"/>
                <a:gd name="T51" fmla="*/ 11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6" h="115">
                  <a:moveTo>
                    <a:pt x="58" y="4"/>
                  </a:moveTo>
                  <a:cubicBezTo>
                    <a:pt x="44" y="4"/>
                    <a:pt x="30" y="10"/>
                    <a:pt x="20" y="20"/>
                  </a:cubicBezTo>
                  <a:cubicBezTo>
                    <a:pt x="10" y="30"/>
                    <a:pt x="5" y="43"/>
                    <a:pt x="5" y="58"/>
                  </a:cubicBezTo>
                  <a:cubicBezTo>
                    <a:pt x="5" y="72"/>
                    <a:pt x="10" y="85"/>
                    <a:pt x="20" y="95"/>
                  </a:cubicBezTo>
                  <a:cubicBezTo>
                    <a:pt x="30" y="105"/>
                    <a:pt x="44" y="111"/>
                    <a:pt x="58" y="111"/>
                  </a:cubicBezTo>
                  <a:cubicBezTo>
                    <a:pt x="72" y="111"/>
                    <a:pt x="85" y="105"/>
                    <a:pt x="95" y="95"/>
                  </a:cubicBezTo>
                  <a:cubicBezTo>
                    <a:pt x="105" y="85"/>
                    <a:pt x="111" y="72"/>
                    <a:pt x="111" y="58"/>
                  </a:cubicBezTo>
                  <a:cubicBezTo>
                    <a:pt x="111" y="43"/>
                    <a:pt x="105" y="30"/>
                    <a:pt x="95" y="20"/>
                  </a:cubicBezTo>
                  <a:cubicBezTo>
                    <a:pt x="85" y="10"/>
                    <a:pt x="72" y="4"/>
                    <a:pt x="58" y="4"/>
                  </a:cubicBezTo>
                  <a:close/>
                  <a:moveTo>
                    <a:pt x="58" y="115"/>
                  </a:moveTo>
                  <a:cubicBezTo>
                    <a:pt x="50" y="115"/>
                    <a:pt x="42" y="114"/>
                    <a:pt x="35" y="111"/>
                  </a:cubicBezTo>
                  <a:cubicBezTo>
                    <a:pt x="28" y="108"/>
                    <a:pt x="22" y="104"/>
                    <a:pt x="17" y="98"/>
                  </a:cubicBezTo>
                  <a:cubicBezTo>
                    <a:pt x="12" y="93"/>
                    <a:pt x="7" y="87"/>
                    <a:pt x="4" y="80"/>
                  </a:cubicBezTo>
                  <a:cubicBezTo>
                    <a:pt x="1" y="73"/>
                    <a:pt x="0" y="65"/>
                    <a:pt x="0" y="58"/>
                  </a:cubicBezTo>
                  <a:cubicBezTo>
                    <a:pt x="0" y="50"/>
                    <a:pt x="1" y="42"/>
                    <a:pt x="4" y="35"/>
                  </a:cubicBezTo>
                  <a:cubicBezTo>
                    <a:pt x="7" y="28"/>
                    <a:pt x="12" y="22"/>
                    <a:pt x="17" y="17"/>
                  </a:cubicBezTo>
                  <a:cubicBezTo>
                    <a:pt x="22" y="11"/>
                    <a:pt x="28" y="7"/>
                    <a:pt x="35" y="4"/>
                  </a:cubicBezTo>
                  <a:cubicBezTo>
                    <a:pt x="42" y="1"/>
                    <a:pt x="50" y="0"/>
                    <a:pt x="58" y="0"/>
                  </a:cubicBezTo>
                  <a:cubicBezTo>
                    <a:pt x="66" y="0"/>
                    <a:pt x="73" y="1"/>
                    <a:pt x="80" y="4"/>
                  </a:cubicBezTo>
                  <a:cubicBezTo>
                    <a:pt x="87" y="7"/>
                    <a:pt x="93" y="11"/>
                    <a:pt x="99" y="17"/>
                  </a:cubicBezTo>
                  <a:cubicBezTo>
                    <a:pt x="104" y="22"/>
                    <a:pt x="108" y="28"/>
                    <a:pt x="111" y="35"/>
                  </a:cubicBezTo>
                  <a:cubicBezTo>
                    <a:pt x="114" y="42"/>
                    <a:pt x="116" y="50"/>
                    <a:pt x="116" y="58"/>
                  </a:cubicBezTo>
                  <a:cubicBezTo>
                    <a:pt x="116" y="65"/>
                    <a:pt x="114" y="73"/>
                    <a:pt x="111" y="80"/>
                  </a:cubicBezTo>
                  <a:cubicBezTo>
                    <a:pt x="108" y="87"/>
                    <a:pt x="104" y="93"/>
                    <a:pt x="99" y="98"/>
                  </a:cubicBezTo>
                  <a:cubicBezTo>
                    <a:pt x="93" y="104"/>
                    <a:pt x="87" y="108"/>
                    <a:pt x="80" y="111"/>
                  </a:cubicBezTo>
                  <a:cubicBezTo>
                    <a:pt x="73" y="114"/>
                    <a:pt x="66" y="115"/>
                    <a:pt x="58" y="115"/>
                  </a:cubicBezTo>
                  <a:close/>
                </a:path>
              </a:pathLst>
            </a:custGeom>
            <a:noFill/>
            <a:ln w="4763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id="{39A0F36F-9C0B-4EDF-B36E-9AD16C790EEB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425" y="2157413"/>
              <a:ext cx="203200" cy="150813"/>
            </a:xfrm>
            <a:custGeom>
              <a:avLst/>
              <a:gdLst>
                <a:gd name="T0" fmla="*/ 0 w 128"/>
                <a:gd name="T1" fmla="*/ 45 h 95"/>
                <a:gd name="T2" fmla="*/ 57 w 128"/>
                <a:gd name="T3" fmla="*/ 95 h 95"/>
                <a:gd name="T4" fmla="*/ 128 w 128"/>
                <a:gd name="T5" fmla="*/ 0 h 95"/>
                <a:gd name="T6" fmla="*/ 0 w 128"/>
                <a:gd name="T7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8" h="95">
                  <a:moveTo>
                    <a:pt x="0" y="45"/>
                  </a:moveTo>
                  <a:lnTo>
                    <a:pt x="57" y="95"/>
                  </a:lnTo>
                  <a:lnTo>
                    <a:pt x="128" y="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7">
              <a:extLst>
                <a:ext uri="{FF2B5EF4-FFF2-40B4-BE49-F238E27FC236}">
                  <a16:creationId xmlns:a16="http://schemas.microsoft.com/office/drawing/2014/main" id="{CD25AF63-B676-467F-BEC6-2688385861A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425" y="2157413"/>
              <a:ext cx="203200" cy="150813"/>
            </a:xfrm>
            <a:custGeom>
              <a:avLst/>
              <a:gdLst>
                <a:gd name="T0" fmla="*/ 0 w 128"/>
                <a:gd name="T1" fmla="*/ 45 h 95"/>
                <a:gd name="T2" fmla="*/ 57 w 128"/>
                <a:gd name="T3" fmla="*/ 95 h 95"/>
                <a:gd name="T4" fmla="*/ 128 w 128"/>
                <a:gd name="T5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8" h="95">
                  <a:moveTo>
                    <a:pt x="0" y="45"/>
                  </a:moveTo>
                  <a:lnTo>
                    <a:pt x="57" y="95"/>
                  </a:lnTo>
                  <a:lnTo>
                    <a:pt x="12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9B16B6A1-0F0B-4C5F-944F-7AEBCA488208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425" y="2157413"/>
              <a:ext cx="203200" cy="150813"/>
            </a:xfrm>
            <a:custGeom>
              <a:avLst/>
              <a:gdLst>
                <a:gd name="T0" fmla="*/ 0 w 128"/>
                <a:gd name="T1" fmla="*/ 45 h 95"/>
                <a:gd name="T2" fmla="*/ 57 w 128"/>
                <a:gd name="T3" fmla="*/ 95 h 95"/>
                <a:gd name="T4" fmla="*/ 128 w 128"/>
                <a:gd name="T5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8" h="95">
                  <a:moveTo>
                    <a:pt x="0" y="45"/>
                  </a:moveTo>
                  <a:lnTo>
                    <a:pt x="57" y="95"/>
                  </a:lnTo>
                  <a:lnTo>
                    <a:pt x="128" y="0"/>
                  </a:lnTo>
                </a:path>
              </a:pathLst>
            </a:custGeom>
            <a:noFill/>
            <a:ln w="22225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39">
              <a:extLst>
                <a:ext uri="{FF2B5EF4-FFF2-40B4-BE49-F238E27FC236}">
                  <a16:creationId xmlns:a16="http://schemas.microsoft.com/office/drawing/2014/main" id="{87695EE3-A86D-4A2A-8DF6-BDB8E4545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3550" y="2141538"/>
              <a:ext cx="233363" cy="180975"/>
            </a:xfrm>
            <a:custGeom>
              <a:avLst/>
              <a:gdLst>
                <a:gd name="T0" fmla="*/ 28 w 62"/>
                <a:gd name="T1" fmla="*/ 48 h 48"/>
                <a:gd name="T2" fmla="*/ 28 w 62"/>
                <a:gd name="T3" fmla="*/ 48 h 48"/>
                <a:gd name="T4" fmla="*/ 25 w 62"/>
                <a:gd name="T5" fmla="*/ 47 h 48"/>
                <a:gd name="T6" fmla="*/ 2 w 62"/>
                <a:gd name="T7" fmla="*/ 26 h 48"/>
                <a:gd name="T8" fmla="*/ 2 w 62"/>
                <a:gd name="T9" fmla="*/ 21 h 48"/>
                <a:gd name="T10" fmla="*/ 7 w 62"/>
                <a:gd name="T11" fmla="*/ 20 h 48"/>
                <a:gd name="T12" fmla="*/ 27 w 62"/>
                <a:gd name="T13" fmla="*/ 39 h 48"/>
                <a:gd name="T14" fmla="*/ 55 w 62"/>
                <a:gd name="T15" fmla="*/ 2 h 48"/>
                <a:gd name="T16" fmla="*/ 60 w 62"/>
                <a:gd name="T17" fmla="*/ 1 h 48"/>
                <a:gd name="T18" fmla="*/ 61 w 62"/>
                <a:gd name="T19" fmla="*/ 6 h 48"/>
                <a:gd name="T20" fmla="*/ 30 w 62"/>
                <a:gd name="T21" fmla="*/ 47 h 48"/>
                <a:gd name="T22" fmla="*/ 28 w 62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48">
                  <a:moveTo>
                    <a:pt x="28" y="48"/>
                  </a:moveTo>
                  <a:cubicBezTo>
                    <a:pt x="28" y="48"/>
                    <a:pt x="28" y="48"/>
                    <a:pt x="28" y="48"/>
                  </a:cubicBezTo>
                  <a:cubicBezTo>
                    <a:pt x="27" y="48"/>
                    <a:pt x="26" y="48"/>
                    <a:pt x="25" y="47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0" y="25"/>
                    <a:pt x="0" y="22"/>
                    <a:pt x="2" y="21"/>
                  </a:cubicBezTo>
                  <a:cubicBezTo>
                    <a:pt x="3" y="19"/>
                    <a:pt x="5" y="19"/>
                    <a:pt x="7" y="20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6" y="0"/>
                    <a:pt x="59" y="0"/>
                    <a:pt x="60" y="1"/>
                  </a:cubicBezTo>
                  <a:cubicBezTo>
                    <a:pt x="62" y="2"/>
                    <a:pt x="62" y="4"/>
                    <a:pt x="61" y="6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30" y="47"/>
                    <a:pt x="29" y="48"/>
                    <a:pt x="28" y="48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0">
              <a:extLst>
                <a:ext uri="{FF2B5EF4-FFF2-40B4-BE49-F238E27FC236}">
                  <a16:creationId xmlns:a16="http://schemas.microsoft.com/office/drawing/2014/main" id="{CB002A01-D6A9-46DE-ACA1-E2BFEFE52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3550" y="2141538"/>
              <a:ext cx="233363" cy="180975"/>
            </a:xfrm>
            <a:custGeom>
              <a:avLst/>
              <a:gdLst>
                <a:gd name="T0" fmla="*/ 28 w 62"/>
                <a:gd name="T1" fmla="*/ 48 h 48"/>
                <a:gd name="T2" fmla="*/ 28 w 62"/>
                <a:gd name="T3" fmla="*/ 48 h 48"/>
                <a:gd name="T4" fmla="*/ 25 w 62"/>
                <a:gd name="T5" fmla="*/ 47 h 48"/>
                <a:gd name="T6" fmla="*/ 2 w 62"/>
                <a:gd name="T7" fmla="*/ 26 h 48"/>
                <a:gd name="T8" fmla="*/ 2 w 62"/>
                <a:gd name="T9" fmla="*/ 21 h 48"/>
                <a:gd name="T10" fmla="*/ 7 w 62"/>
                <a:gd name="T11" fmla="*/ 20 h 48"/>
                <a:gd name="T12" fmla="*/ 27 w 62"/>
                <a:gd name="T13" fmla="*/ 39 h 48"/>
                <a:gd name="T14" fmla="*/ 55 w 62"/>
                <a:gd name="T15" fmla="*/ 2 h 48"/>
                <a:gd name="T16" fmla="*/ 60 w 62"/>
                <a:gd name="T17" fmla="*/ 1 h 48"/>
                <a:gd name="T18" fmla="*/ 61 w 62"/>
                <a:gd name="T19" fmla="*/ 6 h 48"/>
                <a:gd name="T20" fmla="*/ 30 w 62"/>
                <a:gd name="T21" fmla="*/ 47 h 48"/>
                <a:gd name="T22" fmla="*/ 28 w 62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48">
                  <a:moveTo>
                    <a:pt x="28" y="48"/>
                  </a:moveTo>
                  <a:cubicBezTo>
                    <a:pt x="28" y="48"/>
                    <a:pt x="28" y="48"/>
                    <a:pt x="28" y="48"/>
                  </a:cubicBezTo>
                  <a:cubicBezTo>
                    <a:pt x="27" y="48"/>
                    <a:pt x="26" y="48"/>
                    <a:pt x="25" y="47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0" y="25"/>
                    <a:pt x="0" y="22"/>
                    <a:pt x="2" y="21"/>
                  </a:cubicBezTo>
                  <a:cubicBezTo>
                    <a:pt x="3" y="19"/>
                    <a:pt x="5" y="19"/>
                    <a:pt x="7" y="20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6" y="0"/>
                    <a:pt x="59" y="0"/>
                    <a:pt x="60" y="1"/>
                  </a:cubicBezTo>
                  <a:cubicBezTo>
                    <a:pt x="62" y="2"/>
                    <a:pt x="62" y="4"/>
                    <a:pt x="61" y="6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30" y="47"/>
                    <a:pt x="29" y="48"/>
                    <a:pt x="28" y="48"/>
                  </a:cubicBezTo>
                  <a:close/>
                </a:path>
              </a:pathLst>
            </a:custGeom>
            <a:noFill/>
            <a:ln w="22225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B318C7F8-586B-4645-9BFD-1078DDD7172C}"/>
              </a:ext>
            </a:extLst>
          </p:cNvPr>
          <p:cNvGrpSpPr/>
          <p:nvPr/>
        </p:nvGrpSpPr>
        <p:grpSpPr>
          <a:xfrm>
            <a:off x="7397750" y="1927225"/>
            <a:ext cx="660400" cy="788988"/>
            <a:chOff x="7397750" y="1927225"/>
            <a:chExt cx="660400" cy="788988"/>
          </a:xfrm>
        </p:grpSpPr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id="{6A9C20B4-03B5-4A57-964E-B44BB02EEB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97750" y="1927225"/>
              <a:ext cx="660400" cy="788988"/>
            </a:xfrm>
            <a:custGeom>
              <a:avLst/>
              <a:gdLst>
                <a:gd name="T0" fmla="*/ 13 w 175"/>
                <a:gd name="T1" fmla="*/ 114 h 209"/>
                <a:gd name="T2" fmla="*/ 6 w 175"/>
                <a:gd name="T3" fmla="*/ 117 h 209"/>
                <a:gd name="T4" fmla="*/ 168 w 175"/>
                <a:gd name="T5" fmla="*/ 52 h 209"/>
                <a:gd name="T6" fmla="*/ 162 w 175"/>
                <a:gd name="T7" fmla="*/ 55 h 209"/>
                <a:gd name="T8" fmla="*/ 13 w 175"/>
                <a:gd name="T9" fmla="*/ 55 h 209"/>
                <a:gd name="T10" fmla="*/ 6 w 175"/>
                <a:gd name="T11" fmla="*/ 52 h 209"/>
                <a:gd name="T12" fmla="*/ 168 w 175"/>
                <a:gd name="T13" fmla="*/ 117 h 209"/>
                <a:gd name="T14" fmla="*/ 162 w 175"/>
                <a:gd name="T15" fmla="*/ 114 h 209"/>
                <a:gd name="T16" fmla="*/ 56 w 175"/>
                <a:gd name="T17" fmla="*/ 13 h 209"/>
                <a:gd name="T18" fmla="*/ 54 w 175"/>
                <a:gd name="T19" fmla="*/ 7 h 209"/>
                <a:gd name="T20" fmla="*/ 118 w 175"/>
                <a:gd name="T21" fmla="*/ 13 h 209"/>
                <a:gd name="T22" fmla="*/ 121 w 175"/>
                <a:gd name="T23" fmla="*/ 7 h 209"/>
                <a:gd name="T24" fmla="*/ 144 w 175"/>
                <a:gd name="T25" fmla="*/ 30 h 209"/>
                <a:gd name="T26" fmla="*/ 149 w 175"/>
                <a:gd name="T27" fmla="*/ 25 h 209"/>
                <a:gd name="T28" fmla="*/ 168 w 175"/>
                <a:gd name="T29" fmla="*/ 84 h 209"/>
                <a:gd name="T30" fmla="*/ 175 w 175"/>
                <a:gd name="T31" fmla="*/ 84 h 209"/>
                <a:gd name="T32" fmla="*/ 0 w 175"/>
                <a:gd name="T33" fmla="*/ 84 h 209"/>
                <a:gd name="T34" fmla="*/ 6 w 175"/>
                <a:gd name="T35" fmla="*/ 84 h 209"/>
                <a:gd name="T36" fmla="*/ 25 w 175"/>
                <a:gd name="T37" fmla="*/ 25 h 209"/>
                <a:gd name="T38" fmla="*/ 30 w 175"/>
                <a:gd name="T39" fmla="*/ 30 h 209"/>
                <a:gd name="T40" fmla="*/ 87 w 175"/>
                <a:gd name="T41" fmla="*/ 0 h 209"/>
                <a:gd name="T42" fmla="*/ 87 w 175"/>
                <a:gd name="T43" fmla="*/ 7 h 209"/>
                <a:gd name="T44" fmla="*/ 114 w 175"/>
                <a:gd name="T45" fmla="*/ 165 h 209"/>
                <a:gd name="T46" fmla="*/ 122 w 175"/>
                <a:gd name="T47" fmla="*/ 144 h 209"/>
                <a:gd name="T48" fmla="*/ 148 w 175"/>
                <a:gd name="T49" fmla="*/ 88 h 209"/>
                <a:gd name="T50" fmla="*/ 87 w 175"/>
                <a:gd name="T51" fmla="*/ 27 h 209"/>
                <a:gd name="T52" fmla="*/ 27 w 175"/>
                <a:gd name="T53" fmla="*/ 88 h 209"/>
                <a:gd name="T54" fmla="*/ 52 w 175"/>
                <a:gd name="T55" fmla="*/ 144 h 209"/>
                <a:gd name="T56" fmla="*/ 60 w 175"/>
                <a:gd name="T57" fmla="*/ 165 h 209"/>
                <a:gd name="T58" fmla="*/ 60 w 175"/>
                <a:gd name="T59" fmla="*/ 179 h 209"/>
                <a:gd name="T60" fmla="*/ 114 w 175"/>
                <a:gd name="T61" fmla="*/ 179 h 209"/>
                <a:gd name="T62" fmla="*/ 60 w 175"/>
                <a:gd name="T63" fmla="*/ 192 h 209"/>
                <a:gd name="T64" fmla="*/ 60 w 175"/>
                <a:gd name="T65" fmla="*/ 192 h 209"/>
                <a:gd name="T66" fmla="*/ 77 w 175"/>
                <a:gd name="T67" fmla="*/ 209 h 209"/>
                <a:gd name="T68" fmla="*/ 97 w 175"/>
                <a:gd name="T69" fmla="*/ 209 h 209"/>
                <a:gd name="T70" fmla="*/ 114 w 175"/>
                <a:gd name="T71" fmla="*/ 192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75" h="209">
                  <a:moveTo>
                    <a:pt x="13" y="114"/>
                  </a:moveTo>
                  <a:cubicBezTo>
                    <a:pt x="6" y="117"/>
                    <a:pt x="6" y="117"/>
                    <a:pt x="6" y="117"/>
                  </a:cubicBezTo>
                  <a:moveTo>
                    <a:pt x="168" y="52"/>
                  </a:moveTo>
                  <a:cubicBezTo>
                    <a:pt x="162" y="55"/>
                    <a:pt x="162" y="55"/>
                    <a:pt x="162" y="55"/>
                  </a:cubicBezTo>
                  <a:moveTo>
                    <a:pt x="13" y="55"/>
                  </a:moveTo>
                  <a:cubicBezTo>
                    <a:pt x="6" y="52"/>
                    <a:pt x="6" y="52"/>
                    <a:pt x="6" y="52"/>
                  </a:cubicBezTo>
                  <a:moveTo>
                    <a:pt x="168" y="117"/>
                  </a:moveTo>
                  <a:cubicBezTo>
                    <a:pt x="162" y="114"/>
                    <a:pt x="162" y="114"/>
                    <a:pt x="162" y="114"/>
                  </a:cubicBezTo>
                  <a:moveTo>
                    <a:pt x="56" y="13"/>
                  </a:moveTo>
                  <a:cubicBezTo>
                    <a:pt x="54" y="7"/>
                    <a:pt x="54" y="7"/>
                    <a:pt x="54" y="7"/>
                  </a:cubicBezTo>
                  <a:moveTo>
                    <a:pt x="118" y="13"/>
                  </a:moveTo>
                  <a:cubicBezTo>
                    <a:pt x="121" y="7"/>
                    <a:pt x="121" y="7"/>
                    <a:pt x="121" y="7"/>
                  </a:cubicBezTo>
                  <a:moveTo>
                    <a:pt x="144" y="30"/>
                  </a:moveTo>
                  <a:cubicBezTo>
                    <a:pt x="149" y="25"/>
                    <a:pt x="149" y="25"/>
                    <a:pt x="149" y="25"/>
                  </a:cubicBezTo>
                  <a:moveTo>
                    <a:pt x="168" y="84"/>
                  </a:moveTo>
                  <a:cubicBezTo>
                    <a:pt x="175" y="84"/>
                    <a:pt x="175" y="84"/>
                    <a:pt x="175" y="84"/>
                  </a:cubicBezTo>
                  <a:moveTo>
                    <a:pt x="0" y="84"/>
                  </a:moveTo>
                  <a:cubicBezTo>
                    <a:pt x="6" y="84"/>
                    <a:pt x="6" y="84"/>
                    <a:pt x="6" y="84"/>
                  </a:cubicBezTo>
                  <a:moveTo>
                    <a:pt x="25" y="25"/>
                  </a:moveTo>
                  <a:cubicBezTo>
                    <a:pt x="30" y="30"/>
                    <a:pt x="30" y="30"/>
                    <a:pt x="30" y="30"/>
                  </a:cubicBezTo>
                  <a:moveTo>
                    <a:pt x="87" y="0"/>
                  </a:moveTo>
                  <a:cubicBezTo>
                    <a:pt x="87" y="7"/>
                    <a:pt x="87" y="7"/>
                    <a:pt x="87" y="7"/>
                  </a:cubicBezTo>
                  <a:moveTo>
                    <a:pt x="114" y="165"/>
                  </a:moveTo>
                  <a:cubicBezTo>
                    <a:pt x="114" y="165"/>
                    <a:pt x="117" y="151"/>
                    <a:pt x="122" y="144"/>
                  </a:cubicBezTo>
                  <a:cubicBezTo>
                    <a:pt x="134" y="128"/>
                    <a:pt x="148" y="108"/>
                    <a:pt x="148" y="88"/>
                  </a:cubicBezTo>
                  <a:cubicBezTo>
                    <a:pt x="148" y="54"/>
                    <a:pt x="121" y="27"/>
                    <a:pt x="87" y="27"/>
                  </a:cubicBezTo>
                  <a:cubicBezTo>
                    <a:pt x="54" y="27"/>
                    <a:pt x="27" y="54"/>
                    <a:pt x="27" y="88"/>
                  </a:cubicBezTo>
                  <a:cubicBezTo>
                    <a:pt x="27" y="108"/>
                    <a:pt x="40" y="128"/>
                    <a:pt x="52" y="144"/>
                  </a:cubicBezTo>
                  <a:cubicBezTo>
                    <a:pt x="58" y="151"/>
                    <a:pt x="60" y="165"/>
                    <a:pt x="60" y="165"/>
                  </a:cubicBezTo>
                  <a:moveTo>
                    <a:pt x="60" y="179"/>
                  </a:moveTo>
                  <a:cubicBezTo>
                    <a:pt x="114" y="179"/>
                    <a:pt x="114" y="179"/>
                    <a:pt x="114" y="179"/>
                  </a:cubicBezTo>
                  <a:moveTo>
                    <a:pt x="60" y="192"/>
                  </a:moveTo>
                  <a:cubicBezTo>
                    <a:pt x="60" y="192"/>
                    <a:pt x="60" y="192"/>
                    <a:pt x="60" y="192"/>
                  </a:cubicBezTo>
                  <a:cubicBezTo>
                    <a:pt x="60" y="201"/>
                    <a:pt x="68" y="209"/>
                    <a:pt x="77" y="209"/>
                  </a:cubicBezTo>
                  <a:cubicBezTo>
                    <a:pt x="97" y="209"/>
                    <a:pt x="97" y="209"/>
                    <a:pt x="97" y="209"/>
                  </a:cubicBezTo>
                  <a:cubicBezTo>
                    <a:pt x="107" y="209"/>
                    <a:pt x="114" y="201"/>
                    <a:pt x="114" y="192"/>
                  </a:cubicBezTo>
                </a:path>
              </a:pathLst>
            </a:custGeom>
            <a:noFill/>
            <a:ln w="26988" cap="rnd">
              <a:solidFill>
                <a:srgbClr val="58595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2">
              <a:extLst>
                <a:ext uri="{FF2B5EF4-FFF2-40B4-BE49-F238E27FC236}">
                  <a16:creationId xmlns:a16="http://schemas.microsoft.com/office/drawing/2014/main" id="{28B72ED1-ECE4-4B3C-9C37-6BA5407ED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1113" y="2220913"/>
              <a:ext cx="204788" cy="155575"/>
            </a:xfrm>
            <a:custGeom>
              <a:avLst/>
              <a:gdLst>
                <a:gd name="T0" fmla="*/ 0 w 129"/>
                <a:gd name="T1" fmla="*/ 48 h 98"/>
                <a:gd name="T2" fmla="*/ 55 w 129"/>
                <a:gd name="T3" fmla="*/ 98 h 98"/>
                <a:gd name="T4" fmla="*/ 129 w 129"/>
                <a:gd name="T5" fmla="*/ 0 h 98"/>
                <a:gd name="T6" fmla="*/ 0 w 129"/>
                <a:gd name="T7" fmla="*/ 4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98">
                  <a:moveTo>
                    <a:pt x="0" y="48"/>
                  </a:moveTo>
                  <a:lnTo>
                    <a:pt x="55" y="98"/>
                  </a:lnTo>
                  <a:lnTo>
                    <a:pt x="129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3">
              <a:extLst>
                <a:ext uri="{FF2B5EF4-FFF2-40B4-BE49-F238E27FC236}">
                  <a16:creationId xmlns:a16="http://schemas.microsoft.com/office/drawing/2014/main" id="{0463F79C-93D0-4BEA-92D0-0A6B25A59F97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1113" y="2220913"/>
              <a:ext cx="204788" cy="155575"/>
            </a:xfrm>
            <a:custGeom>
              <a:avLst/>
              <a:gdLst>
                <a:gd name="T0" fmla="*/ 0 w 129"/>
                <a:gd name="T1" fmla="*/ 48 h 98"/>
                <a:gd name="T2" fmla="*/ 55 w 129"/>
                <a:gd name="T3" fmla="*/ 98 h 98"/>
                <a:gd name="T4" fmla="*/ 129 w 129"/>
                <a:gd name="T5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98">
                  <a:moveTo>
                    <a:pt x="0" y="48"/>
                  </a:moveTo>
                  <a:lnTo>
                    <a:pt x="55" y="98"/>
                  </a:lnTo>
                  <a:lnTo>
                    <a:pt x="12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64F81B7B-1FB9-4986-B22B-7EC1CB5D22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1113" y="2220913"/>
              <a:ext cx="204788" cy="155575"/>
            </a:xfrm>
            <a:custGeom>
              <a:avLst/>
              <a:gdLst>
                <a:gd name="T0" fmla="*/ 0 w 129"/>
                <a:gd name="T1" fmla="*/ 48 h 98"/>
                <a:gd name="T2" fmla="*/ 55 w 129"/>
                <a:gd name="T3" fmla="*/ 98 h 98"/>
                <a:gd name="T4" fmla="*/ 129 w 129"/>
                <a:gd name="T5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98">
                  <a:moveTo>
                    <a:pt x="0" y="48"/>
                  </a:moveTo>
                  <a:lnTo>
                    <a:pt x="55" y="98"/>
                  </a:lnTo>
                  <a:lnTo>
                    <a:pt x="129" y="0"/>
                  </a:lnTo>
                </a:path>
              </a:pathLst>
            </a:custGeom>
            <a:noFill/>
            <a:ln w="22225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CB9C6BE6-F498-401F-BC02-69B164A4A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6825" y="2206625"/>
              <a:ext cx="233363" cy="184150"/>
            </a:xfrm>
            <a:custGeom>
              <a:avLst/>
              <a:gdLst>
                <a:gd name="T0" fmla="*/ 28 w 62"/>
                <a:gd name="T1" fmla="*/ 49 h 49"/>
                <a:gd name="T2" fmla="*/ 28 w 62"/>
                <a:gd name="T3" fmla="*/ 49 h 49"/>
                <a:gd name="T4" fmla="*/ 25 w 62"/>
                <a:gd name="T5" fmla="*/ 48 h 49"/>
                <a:gd name="T6" fmla="*/ 2 w 62"/>
                <a:gd name="T7" fmla="*/ 27 h 49"/>
                <a:gd name="T8" fmla="*/ 2 w 62"/>
                <a:gd name="T9" fmla="*/ 21 h 49"/>
                <a:gd name="T10" fmla="*/ 7 w 62"/>
                <a:gd name="T11" fmla="*/ 21 h 49"/>
                <a:gd name="T12" fmla="*/ 27 w 62"/>
                <a:gd name="T13" fmla="*/ 40 h 49"/>
                <a:gd name="T14" fmla="*/ 55 w 62"/>
                <a:gd name="T15" fmla="*/ 2 h 49"/>
                <a:gd name="T16" fmla="*/ 60 w 62"/>
                <a:gd name="T17" fmla="*/ 1 h 49"/>
                <a:gd name="T18" fmla="*/ 61 w 62"/>
                <a:gd name="T19" fmla="*/ 7 h 49"/>
                <a:gd name="T20" fmla="*/ 30 w 62"/>
                <a:gd name="T21" fmla="*/ 47 h 49"/>
                <a:gd name="T22" fmla="*/ 28 w 62"/>
                <a:gd name="T2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49">
                  <a:moveTo>
                    <a:pt x="28" y="49"/>
                  </a:moveTo>
                  <a:cubicBezTo>
                    <a:pt x="28" y="49"/>
                    <a:pt x="28" y="49"/>
                    <a:pt x="28" y="49"/>
                  </a:cubicBezTo>
                  <a:cubicBezTo>
                    <a:pt x="27" y="49"/>
                    <a:pt x="26" y="49"/>
                    <a:pt x="25" y="48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0" y="25"/>
                    <a:pt x="0" y="23"/>
                    <a:pt x="2" y="21"/>
                  </a:cubicBezTo>
                  <a:cubicBezTo>
                    <a:pt x="3" y="20"/>
                    <a:pt x="5" y="20"/>
                    <a:pt x="7" y="21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6" y="1"/>
                    <a:pt x="59" y="0"/>
                    <a:pt x="60" y="1"/>
                  </a:cubicBezTo>
                  <a:cubicBezTo>
                    <a:pt x="62" y="3"/>
                    <a:pt x="62" y="5"/>
                    <a:pt x="61" y="7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30" y="48"/>
                    <a:pt x="29" y="49"/>
                    <a:pt x="28" y="49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6">
              <a:extLst>
                <a:ext uri="{FF2B5EF4-FFF2-40B4-BE49-F238E27FC236}">
                  <a16:creationId xmlns:a16="http://schemas.microsoft.com/office/drawing/2014/main" id="{A4E20F0A-1A2A-4E15-A7C7-42B82B7AC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6825" y="2206625"/>
              <a:ext cx="233363" cy="184150"/>
            </a:xfrm>
            <a:custGeom>
              <a:avLst/>
              <a:gdLst>
                <a:gd name="T0" fmla="*/ 28 w 62"/>
                <a:gd name="T1" fmla="*/ 49 h 49"/>
                <a:gd name="T2" fmla="*/ 28 w 62"/>
                <a:gd name="T3" fmla="*/ 49 h 49"/>
                <a:gd name="T4" fmla="*/ 25 w 62"/>
                <a:gd name="T5" fmla="*/ 48 h 49"/>
                <a:gd name="T6" fmla="*/ 2 w 62"/>
                <a:gd name="T7" fmla="*/ 27 h 49"/>
                <a:gd name="T8" fmla="*/ 2 w 62"/>
                <a:gd name="T9" fmla="*/ 21 h 49"/>
                <a:gd name="T10" fmla="*/ 7 w 62"/>
                <a:gd name="T11" fmla="*/ 21 h 49"/>
                <a:gd name="T12" fmla="*/ 27 w 62"/>
                <a:gd name="T13" fmla="*/ 40 h 49"/>
                <a:gd name="T14" fmla="*/ 55 w 62"/>
                <a:gd name="T15" fmla="*/ 2 h 49"/>
                <a:gd name="T16" fmla="*/ 60 w 62"/>
                <a:gd name="T17" fmla="*/ 1 h 49"/>
                <a:gd name="T18" fmla="*/ 61 w 62"/>
                <a:gd name="T19" fmla="*/ 7 h 49"/>
                <a:gd name="T20" fmla="*/ 30 w 62"/>
                <a:gd name="T21" fmla="*/ 47 h 49"/>
                <a:gd name="T22" fmla="*/ 28 w 62"/>
                <a:gd name="T2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49">
                  <a:moveTo>
                    <a:pt x="28" y="49"/>
                  </a:moveTo>
                  <a:cubicBezTo>
                    <a:pt x="28" y="49"/>
                    <a:pt x="28" y="49"/>
                    <a:pt x="28" y="49"/>
                  </a:cubicBezTo>
                  <a:cubicBezTo>
                    <a:pt x="27" y="49"/>
                    <a:pt x="26" y="49"/>
                    <a:pt x="25" y="48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0" y="25"/>
                    <a:pt x="0" y="23"/>
                    <a:pt x="2" y="21"/>
                  </a:cubicBezTo>
                  <a:cubicBezTo>
                    <a:pt x="3" y="20"/>
                    <a:pt x="5" y="20"/>
                    <a:pt x="7" y="21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6" y="1"/>
                    <a:pt x="59" y="0"/>
                    <a:pt x="60" y="1"/>
                  </a:cubicBezTo>
                  <a:cubicBezTo>
                    <a:pt x="62" y="3"/>
                    <a:pt x="62" y="5"/>
                    <a:pt x="61" y="7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30" y="48"/>
                    <a:pt x="29" y="49"/>
                    <a:pt x="28" y="49"/>
                  </a:cubicBezTo>
                  <a:close/>
                </a:path>
              </a:pathLst>
            </a:custGeom>
            <a:noFill/>
            <a:ln w="22225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FDC87E9E-9588-4DB2-9DF1-5679C4983FE1}"/>
              </a:ext>
            </a:extLst>
          </p:cNvPr>
          <p:cNvGrpSpPr/>
          <p:nvPr/>
        </p:nvGrpSpPr>
        <p:grpSpPr>
          <a:xfrm>
            <a:off x="5830888" y="1949450"/>
            <a:ext cx="806450" cy="808038"/>
            <a:chOff x="5830888" y="1949450"/>
            <a:chExt cx="806450" cy="808038"/>
          </a:xfrm>
        </p:grpSpPr>
        <p:sp>
          <p:nvSpPr>
            <p:cNvPr id="51" name="Freeform 47">
              <a:extLst>
                <a:ext uri="{FF2B5EF4-FFF2-40B4-BE49-F238E27FC236}">
                  <a16:creationId xmlns:a16="http://schemas.microsoft.com/office/drawing/2014/main" id="{E7AFBBD5-20B0-41CA-A793-C03D85FE65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30888" y="1949450"/>
              <a:ext cx="806450" cy="808038"/>
            </a:xfrm>
            <a:custGeom>
              <a:avLst/>
              <a:gdLst>
                <a:gd name="T0" fmla="*/ 165 w 214"/>
                <a:gd name="T1" fmla="*/ 130 h 214"/>
                <a:gd name="T2" fmla="*/ 180 w 214"/>
                <a:gd name="T3" fmla="*/ 151 h 214"/>
                <a:gd name="T4" fmla="*/ 191 w 214"/>
                <a:gd name="T5" fmla="*/ 90 h 214"/>
                <a:gd name="T6" fmla="*/ 185 w 214"/>
                <a:gd name="T7" fmla="*/ 70 h 214"/>
                <a:gd name="T8" fmla="*/ 214 w 214"/>
                <a:gd name="T9" fmla="*/ 41 h 214"/>
                <a:gd name="T10" fmla="*/ 184 w 214"/>
                <a:gd name="T11" fmla="*/ 12 h 214"/>
                <a:gd name="T12" fmla="*/ 147 w 214"/>
                <a:gd name="T13" fmla="*/ 49 h 214"/>
                <a:gd name="T14" fmla="*/ 134 w 214"/>
                <a:gd name="T15" fmla="*/ 50 h 214"/>
                <a:gd name="T16" fmla="*/ 168 w 214"/>
                <a:gd name="T17" fmla="*/ 112 h 214"/>
                <a:gd name="T18" fmla="*/ 142 w 214"/>
                <a:gd name="T19" fmla="*/ 138 h 214"/>
                <a:gd name="T20" fmla="*/ 106 w 214"/>
                <a:gd name="T21" fmla="*/ 36 h 214"/>
                <a:gd name="T22" fmla="*/ 127 w 214"/>
                <a:gd name="T23" fmla="*/ 22 h 214"/>
                <a:gd name="T24" fmla="*/ 66 w 214"/>
                <a:gd name="T25" fmla="*/ 11 h 214"/>
                <a:gd name="T26" fmla="*/ 46 w 214"/>
                <a:gd name="T27" fmla="*/ 17 h 214"/>
                <a:gd name="T28" fmla="*/ 29 w 214"/>
                <a:gd name="T29" fmla="*/ 0 h 214"/>
                <a:gd name="T30" fmla="*/ 0 w 214"/>
                <a:gd name="T31" fmla="*/ 29 h 214"/>
                <a:gd name="T32" fmla="*/ 25 w 214"/>
                <a:gd name="T33" fmla="*/ 54 h 214"/>
                <a:gd name="T34" fmla="*/ 33 w 214"/>
                <a:gd name="T35" fmla="*/ 80 h 214"/>
                <a:gd name="T36" fmla="*/ 42 w 214"/>
                <a:gd name="T37" fmla="*/ 88 h 214"/>
                <a:gd name="T38" fmla="*/ 88 w 214"/>
                <a:gd name="T39" fmla="*/ 33 h 214"/>
                <a:gd name="T40" fmla="*/ 102 w 214"/>
                <a:gd name="T41" fmla="*/ 48 h 214"/>
                <a:gd name="T42" fmla="*/ 69 w 214"/>
                <a:gd name="T43" fmla="*/ 115 h 214"/>
                <a:gd name="T44" fmla="*/ 42 w 214"/>
                <a:gd name="T45" fmla="*/ 88 h 214"/>
                <a:gd name="T46" fmla="*/ 60 w 214"/>
                <a:gd name="T47" fmla="*/ 133 h 214"/>
                <a:gd name="T48" fmla="*/ 35 w 214"/>
                <a:gd name="T49" fmla="*/ 129 h 214"/>
                <a:gd name="T50" fmla="*/ 71 w 214"/>
                <a:gd name="T51" fmla="*/ 180 h 214"/>
                <a:gd name="T52" fmla="*/ 89 w 214"/>
                <a:gd name="T53" fmla="*/ 189 h 214"/>
                <a:gd name="T54" fmla="*/ 89 w 214"/>
                <a:gd name="T55" fmla="*/ 214 h 214"/>
                <a:gd name="T56" fmla="*/ 131 w 214"/>
                <a:gd name="T57" fmla="*/ 214 h 214"/>
                <a:gd name="T58" fmla="*/ 131 w 214"/>
                <a:gd name="T59" fmla="*/ 178 h 214"/>
                <a:gd name="T60" fmla="*/ 142 w 214"/>
                <a:gd name="T61" fmla="*/ 155 h 214"/>
                <a:gd name="T62" fmla="*/ 142 w 214"/>
                <a:gd name="T63" fmla="*/ 143 h 214"/>
                <a:gd name="T64" fmla="*/ 71 w 214"/>
                <a:gd name="T65" fmla="*/ 149 h 214"/>
                <a:gd name="T66" fmla="*/ 71 w 214"/>
                <a:gd name="T67" fmla="*/ 71 h 214"/>
                <a:gd name="T68" fmla="*/ 83 w 214"/>
                <a:gd name="T69" fmla="*/ 59 h 214"/>
                <a:gd name="T70" fmla="*/ 89 w 214"/>
                <a:gd name="T71" fmla="*/ 65 h 214"/>
                <a:gd name="T72" fmla="*/ 89 w 214"/>
                <a:gd name="T73" fmla="*/ 113 h 214"/>
                <a:gd name="T74" fmla="*/ 89 w 214"/>
                <a:gd name="T75" fmla="*/ 59 h 214"/>
                <a:gd name="T76" fmla="*/ 89 w 214"/>
                <a:gd name="T77" fmla="*/ 59 h 214"/>
                <a:gd name="T78" fmla="*/ 101 w 214"/>
                <a:gd name="T79" fmla="*/ 47 h 214"/>
                <a:gd name="T80" fmla="*/ 107 w 214"/>
                <a:gd name="T81" fmla="*/ 53 h 214"/>
                <a:gd name="T82" fmla="*/ 107 w 214"/>
                <a:gd name="T83" fmla="*/ 113 h 214"/>
                <a:gd name="T84" fmla="*/ 107 w 214"/>
                <a:gd name="T85" fmla="*/ 62 h 214"/>
                <a:gd name="T86" fmla="*/ 116 w 214"/>
                <a:gd name="T87" fmla="*/ 53 h 214"/>
                <a:gd name="T88" fmla="*/ 125 w 214"/>
                <a:gd name="T89" fmla="*/ 62 h 214"/>
                <a:gd name="T90" fmla="*/ 125 w 214"/>
                <a:gd name="T91" fmla="*/ 119 h 214"/>
                <a:gd name="T92" fmla="*/ 125 w 214"/>
                <a:gd name="T93" fmla="*/ 77 h 214"/>
                <a:gd name="T94" fmla="*/ 131 w 214"/>
                <a:gd name="T95" fmla="*/ 71 h 214"/>
                <a:gd name="T96" fmla="*/ 142 w 214"/>
                <a:gd name="T97" fmla="*/ 83 h 214"/>
                <a:gd name="T98" fmla="*/ 142 w 214"/>
                <a:gd name="T99" fmla="*/ 143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14" h="214">
                  <a:moveTo>
                    <a:pt x="165" y="130"/>
                  </a:moveTo>
                  <a:cubicBezTo>
                    <a:pt x="164" y="140"/>
                    <a:pt x="170" y="149"/>
                    <a:pt x="180" y="151"/>
                  </a:cubicBezTo>
                  <a:cubicBezTo>
                    <a:pt x="191" y="90"/>
                    <a:pt x="191" y="90"/>
                    <a:pt x="191" y="90"/>
                  </a:cubicBezTo>
                  <a:cubicBezTo>
                    <a:pt x="185" y="70"/>
                    <a:pt x="185" y="70"/>
                    <a:pt x="185" y="70"/>
                  </a:cubicBezTo>
                  <a:cubicBezTo>
                    <a:pt x="214" y="41"/>
                    <a:pt x="214" y="41"/>
                    <a:pt x="214" y="41"/>
                  </a:cubicBezTo>
                  <a:moveTo>
                    <a:pt x="184" y="12"/>
                  </a:moveTo>
                  <a:cubicBezTo>
                    <a:pt x="147" y="49"/>
                    <a:pt x="147" y="49"/>
                    <a:pt x="147" y="49"/>
                  </a:cubicBezTo>
                  <a:cubicBezTo>
                    <a:pt x="147" y="49"/>
                    <a:pt x="141" y="48"/>
                    <a:pt x="134" y="50"/>
                  </a:cubicBezTo>
                  <a:moveTo>
                    <a:pt x="168" y="112"/>
                  </a:moveTo>
                  <a:cubicBezTo>
                    <a:pt x="142" y="138"/>
                    <a:pt x="142" y="138"/>
                    <a:pt x="142" y="138"/>
                  </a:cubicBezTo>
                  <a:moveTo>
                    <a:pt x="106" y="36"/>
                  </a:moveTo>
                  <a:cubicBezTo>
                    <a:pt x="116" y="38"/>
                    <a:pt x="125" y="32"/>
                    <a:pt x="127" y="22"/>
                  </a:cubicBezTo>
                  <a:cubicBezTo>
                    <a:pt x="66" y="11"/>
                    <a:pt x="66" y="11"/>
                    <a:pt x="66" y="11"/>
                  </a:cubicBezTo>
                  <a:cubicBezTo>
                    <a:pt x="46" y="17"/>
                    <a:pt x="46" y="17"/>
                    <a:pt x="46" y="17"/>
                  </a:cubicBezTo>
                  <a:cubicBezTo>
                    <a:pt x="29" y="0"/>
                    <a:pt x="29" y="0"/>
                    <a:pt x="29" y="0"/>
                  </a:cubicBezTo>
                  <a:moveTo>
                    <a:pt x="0" y="29"/>
                  </a:moveTo>
                  <a:cubicBezTo>
                    <a:pt x="25" y="54"/>
                    <a:pt x="25" y="54"/>
                    <a:pt x="25" y="54"/>
                  </a:cubicBezTo>
                  <a:cubicBezTo>
                    <a:pt x="25" y="54"/>
                    <a:pt x="23" y="69"/>
                    <a:pt x="33" y="80"/>
                  </a:cubicBezTo>
                  <a:cubicBezTo>
                    <a:pt x="42" y="88"/>
                    <a:pt x="42" y="88"/>
                    <a:pt x="42" y="88"/>
                  </a:cubicBezTo>
                  <a:moveTo>
                    <a:pt x="88" y="33"/>
                  </a:moveTo>
                  <a:cubicBezTo>
                    <a:pt x="102" y="48"/>
                    <a:pt x="102" y="48"/>
                    <a:pt x="102" y="48"/>
                  </a:cubicBezTo>
                  <a:moveTo>
                    <a:pt x="69" y="115"/>
                  </a:moveTo>
                  <a:cubicBezTo>
                    <a:pt x="42" y="88"/>
                    <a:pt x="42" y="88"/>
                    <a:pt x="42" y="88"/>
                  </a:cubicBezTo>
                  <a:moveTo>
                    <a:pt x="60" y="133"/>
                  </a:moveTo>
                  <a:cubicBezTo>
                    <a:pt x="54" y="125"/>
                    <a:pt x="43" y="123"/>
                    <a:pt x="35" y="129"/>
                  </a:cubicBezTo>
                  <a:cubicBezTo>
                    <a:pt x="71" y="180"/>
                    <a:pt x="71" y="180"/>
                    <a:pt x="71" y="180"/>
                  </a:cubicBezTo>
                  <a:cubicBezTo>
                    <a:pt x="89" y="189"/>
                    <a:pt x="89" y="189"/>
                    <a:pt x="89" y="189"/>
                  </a:cubicBezTo>
                  <a:cubicBezTo>
                    <a:pt x="89" y="214"/>
                    <a:pt x="89" y="214"/>
                    <a:pt x="89" y="214"/>
                  </a:cubicBezTo>
                  <a:moveTo>
                    <a:pt x="131" y="214"/>
                  </a:moveTo>
                  <a:cubicBezTo>
                    <a:pt x="131" y="178"/>
                    <a:pt x="131" y="178"/>
                    <a:pt x="131" y="178"/>
                  </a:cubicBezTo>
                  <a:cubicBezTo>
                    <a:pt x="131" y="178"/>
                    <a:pt x="142" y="169"/>
                    <a:pt x="142" y="155"/>
                  </a:cubicBezTo>
                  <a:cubicBezTo>
                    <a:pt x="142" y="143"/>
                    <a:pt x="142" y="143"/>
                    <a:pt x="142" y="143"/>
                  </a:cubicBezTo>
                  <a:moveTo>
                    <a:pt x="71" y="149"/>
                  </a:moveTo>
                  <a:cubicBezTo>
                    <a:pt x="71" y="71"/>
                    <a:pt x="71" y="71"/>
                    <a:pt x="71" y="71"/>
                  </a:cubicBezTo>
                  <a:cubicBezTo>
                    <a:pt x="71" y="65"/>
                    <a:pt x="76" y="59"/>
                    <a:pt x="83" y="59"/>
                  </a:cubicBezTo>
                  <a:cubicBezTo>
                    <a:pt x="86" y="59"/>
                    <a:pt x="89" y="62"/>
                    <a:pt x="89" y="65"/>
                  </a:cubicBezTo>
                  <a:moveTo>
                    <a:pt x="89" y="113"/>
                  </a:moveTo>
                  <a:cubicBezTo>
                    <a:pt x="89" y="59"/>
                    <a:pt x="89" y="59"/>
                    <a:pt x="89" y="59"/>
                  </a:cubicBezTo>
                  <a:moveTo>
                    <a:pt x="89" y="59"/>
                  </a:moveTo>
                  <a:cubicBezTo>
                    <a:pt x="89" y="53"/>
                    <a:pt x="94" y="47"/>
                    <a:pt x="101" y="47"/>
                  </a:cubicBezTo>
                  <a:cubicBezTo>
                    <a:pt x="104" y="47"/>
                    <a:pt x="107" y="50"/>
                    <a:pt x="107" y="53"/>
                  </a:cubicBezTo>
                  <a:cubicBezTo>
                    <a:pt x="107" y="113"/>
                    <a:pt x="107" y="113"/>
                    <a:pt x="107" y="113"/>
                  </a:cubicBezTo>
                  <a:moveTo>
                    <a:pt x="107" y="62"/>
                  </a:moveTo>
                  <a:cubicBezTo>
                    <a:pt x="107" y="57"/>
                    <a:pt x="111" y="53"/>
                    <a:pt x="116" y="53"/>
                  </a:cubicBezTo>
                  <a:cubicBezTo>
                    <a:pt x="121" y="53"/>
                    <a:pt x="125" y="57"/>
                    <a:pt x="125" y="62"/>
                  </a:cubicBezTo>
                  <a:cubicBezTo>
                    <a:pt x="125" y="119"/>
                    <a:pt x="125" y="119"/>
                    <a:pt x="125" y="119"/>
                  </a:cubicBezTo>
                  <a:moveTo>
                    <a:pt x="125" y="77"/>
                  </a:moveTo>
                  <a:cubicBezTo>
                    <a:pt x="125" y="74"/>
                    <a:pt x="127" y="71"/>
                    <a:pt x="131" y="71"/>
                  </a:cubicBezTo>
                  <a:cubicBezTo>
                    <a:pt x="137" y="71"/>
                    <a:pt x="142" y="76"/>
                    <a:pt x="142" y="83"/>
                  </a:cubicBezTo>
                  <a:cubicBezTo>
                    <a:pt x="142" y="143"/>
                    <a:pt x="142" y="143"/>
                    <a:pt x="142" y="143"/>
                  </a:cubicBezTo>
                </a:path>
              </a:pathLst>
            </a:custGeom>
            <a:noFill/>
            <a:ln w="22225" cap="rnd">
              <a:solidFill>
                <a:srgbClr val="58595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48">
              <a:extLst>
                <a:ext uri="{FF2B5EF4-FFF2-40B4-BE49-F238E27FC236}">
                  <a16:creationId xmlns:a16="http://schemas.microsoft.com/office/drawing/2014/main" id="{D9760E5C-CD9F-4F6E-A7E8-DD953EFEFBF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2675" y="2451100"/>
              <a:ext cx="131763" cy="101600"/>
            </a:xfrm>
            <a:custGeom>
              <a:avLst/>
              <a:gdLst>
                <a:gd name="T0" fmla="*/ 0 w 83"/>
                <a:gd name="T1" fmla="*/ 29 h 64"/>
                <a:gd name="T2" fmla="*/ 35 w 83"/>
                <a:gd name="T3" fmla="*/ 64 h 64"/>
                <a:gd name="T4" fmla="*/ 83 w 83"/>
                <a:gd name="T5" fmla="*/ 0 h 64"/>
                <a:gd name="T6" fmla="*/ 0 w 83"/>
                <a:gd name="T7" fmla="*/ 2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3" h="64">
                  <a:moveTo>
                    <a:pt x="0" y="29"/>
                  </a:moveTo>
                  <a:lnTo>
                    <a:pt x="35" y="64"/>
                  </a:lnTo>
                  <a:lnTo>
                    <a:pt x="83" y="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49">
              <a:extLst>
                <a:ext uri="{FF2B5EF4-FFF2-40B4-BE49-F238E27FC236}">
                  <a16:creationId xmlns:a16="http://schemas.microsoft.com/office/drawing/2014/main" id="{C14174E8-AB23-45BA-B012-946E43A3D863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2675" y="2451100"/>
              <a:ext cx="131763" cy="101600"/>
            </a:xfrm>
            <a:custGeom>
              <a:avLst/>
              <a:gdLst>
                <a:gd name="T0" fmla="*/ 0 w 83"/>
                <a:gd name="T1" fmla="*/ 29 h 64"/>
                <a:gd name="T2" fmla="*/ 35 w 83"/>
                <a:gd name="T3" fmla="*/ 64 h 64"/>
                <a:gd name="T4" fmla="*/ 83 w 83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3" h="64">
                  <a:moveTo>
                    <a:pt x="0" y="29"/>
                  </a:moveTo>
                  <a:lnTo>
                    <a:pt x="35" y="64"/>
                  </a:lnTo>
                  <a:lnTo>
                    <a:pt x="8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0">
              <a:extLst>
                <a:ext uri="{FF2B5EF4-FFF2-40B4-BE49-F238E27FC236}">
                  <a16:creationId xmlns:a16="http://schemas.microsoft.com/office/drawing/2014/main" id="{F56EF04E-4963-4211-9496-3CFB88A70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2675" y="2451100"/>
              <a:ext cx="131763" cy="101600"/>
            </a:xfrm>
            <a:custGeom>
              <a:avLst/>
              <a:gdLst>
                <a:gd name="T0" fmla="*/ 0 w 83"/>
                <a:gd name="T1" fmla="*/ 29 h 64"/>
                <a:gd name="T2" fmla="*/ 35 w 83"/>
                <a:gd name="T3" fmla="*/ 64 h 64"/>
                <a:gd name="T4" fmla="*/ 83 w 83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3" h="64">
                  <a:moveTo>
                    <a:pt x="0" y="29"/>
                  </a:moveTo>
                  <a:lnTo>
                    <a:pt x="35" y="64"/>
                  </a:lnTo>
                  <a:lnTo>
                    <a:pt x="83" y="0"/>
                  </a:lnTo>
                </a:path>
              </a:pathLst>
            </a:custGeom>
            <a:noFill/>
            <a:ln w="19050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1">
              <a:extLst>
                <a:ext uri="{FF2B5EF4-FFF2-40B4-BE49-F238E27FC236}">
                  <a16:creationId xmlns:a16="http://schemas.microsoft.com/office/drawing/2014/main" id="{4168C7D3-68EE-4B93-9E97-EF9CCA43CD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9975" y="2439988"/>
              <a:ext cx="155575" cy="120650"/>
            </a:xfrm>
            <a:custGeom>
              <a:avLst/>
              <a:gdLst>
                <a:gd name="T0" fmla="*/ 18 w 41"/>
                <a:gd name="T1" fmla="*/ 32 h 32"/>
                <a:gd name="T2" fmla="*/ 18 w 41"/>
                <a:gd name="T3" fmla="*/ 32 h 32"/>
                <a:gd name="T4" fmla="*/ 16 w 41"/>
                <a:gd name="T5" fmla="*/ 31 h 32"/>
                <a:gd name="T6" fmla="*/ 1 w 41"/>
                <a:gd name="T7" fmla="*/ 17 h 32"/>
                <a:gd name="T8" fmla="*/ 1 w 41"/>
                <a:gd name="T9" fmla="*/ 14 h 32"/>
                <a:gd name="T10" fmla="*/ 4 w 41"/>
                <a:gd name="T11" fmla="*/ 14 h 32"/>
                <a:gd name="T12" fmla="*/ 18 w 41"/>
                <a:gd name="T13" fmla="*/ 26 h 32"/>
                <a:gd name="T14" fmla="*/ 36 w 41"/>
                <a:gd name="T15" fmla="*/ 1 h 32"/>
                <a:gd name="T16" fmla="*/ 40 w 41"/>
                <a:gd name="T17" fmla="*/ 1 h 32"/>
                <a:gd name="T18" fmla="*/ 40 w 41"/>
                <a:gd name="T19" fmla="*/ 4 h 32"/>
                <a:gd name="T20" fmla="*/ 20 w 41"/>
                <a:gd name="T21" fmla="*/ 31 h 32"/>
                <a:gd name="T22" fmla="*/ 18 w 41"/>
                <a:gd name="T23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" h="32">
                  <a:moveTo>
                    <a:pt x="1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7" y="32"/>
                    <a:pt x="17" y="32"/>
                    <a:pt x="16" y="31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0" y="16"/>
                    <a:pt x="0" y="15"/>
                    <a:pt x="1" y="14"/>
                  </a:cubicBezTo>
                  <a:cubicBezTo>
                    <a:pt x="2" y="13"/>
                    <a:pt x="3" y="13"/>
                    <a:pt x="4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7" y="0"/>
                    <a:pt x="39" y="0"/>
                    <a:pt x="40" y="1"/>
                  </a:cubicBezTo>
                  <a:cubicBezTo>
                    <a:pt x="41" y="1"/>
                    <a:pt x="41" y="3"/>
                    <a:pt x="40" y="4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19" y="32"/>
                    <a:pt x="19" y="32"/>
                    <a:pt x="18" y="32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2">
              <a:extLst>
                <a:ext uri="{FF2B5EF4-FFF2-40B4-BE49-F238E27FC236}">
                  <a16:creationId xmlns:a16="http://schemas.microsoft.com/office/drawing/2014/main" id="{4C41E1D7-576A-4BB2-9FDD-AA2EE9E6D4F1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9975" y="2439988"/>
              <a:ext cx="155575" cy="120650"/>
            </a:xfrm>
            <a:custGeom>
              <a:avLst/>
              <a:gdLst>
                <a:gd name="T0" fmla="*/ 18 w 41"/>
                <a:gd name="T1" fmla="*/ 32 h 32"/>
                <a:gd name="T2" fmla="*/ 18 w 41"/>
                <a:gd name="T3" fmla="*/ 32 h 32"/>
                <a:gd name="T4" fmla="*/ 16 w 41"/>
                <a:gd name="T5" fmla="*/ 31 h 32"/>
                <a:gd name="T6" fmla="*/ 1 w 41"/>
                <a:gd name="T7" fmla="*/ 17 h 32"/>
                <a:gd name="T8" fmla="*/ 1 w 41"/>
                <a:gd name="T9" fmla="*/ 14 h 32"/>
                <a:gd name="T10" fmla="*/ 4 w 41"/>
                <a:gd name="T11" fmla="*/ 14 h 32"/>
                <a:gd name="T12" fmla="*/ 18 w 41"/>
                <a:gd name="T13" fmla="*/ 26 h 32"/>
                <a:gd name="T14" fmla="*/ 36 w 41"/>
                <a:gd name="T15" fmla="*/ 1 h 32"/>
                <a:gd name="T16" fmla="*/ 40 w 41"/>
                <a:gd name="T17" fmla="*/ 1 h 32"/>
                <a:gd name="T18" fmla="*/ 40 w 41"/>
                <a:gd name="T19" fmla="*/ 4 h 32"/>
                <a:gd name="T20" fmla="*/ 20 w 41"/>
                <a:gd name="T21" fmla="*/ 31 h 32"/>
                <a:gd name="T22" fmla="*/ 18 w 41"/>
                <a:gd name="T23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" h="32">
                  <a:moveTo>
                    <a:pt x="1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7" y="32"/>
                    <a:pt x="17" y="32"/>
                    <a:pt x="16" y="31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0" y="16"/>
                    <a:pt x="0" y="15"/>
                    <a:pt x="1" y="14"/>
                  </a:cubicBezTo>
                  <a:cubicBezTo>
                    <a:pt x="2" y="13"/>
                    <a:pt x="3" y="13"/>
                    <a:pt x="4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7" y="0"/>
                    <a:pt x="39" y="0"/>
                    <a:pt x="40" y="1"/>
                  </a:cubicBezTo>
                  <a:cubicBezTo>
                    <a:pt x="41" y="1"/>
                    <a:pt x="41" y="3"/>
                    <a:pt x="40" y="4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19" y="32"/>
                    <a:pt x="19" y="32"/>
                    <a:pt x="18" y="32"/>
                  </a:cubicBezTo>
                  <a:close/>
                </a:path>
              </a:pathLst>
            </a:custGeom>
            <a:noFill/>
            <a:ln w="19050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3FC5DBA7-99BC-4147-8304-91D2AB527FCA}"/>
              </a:ext>
            </a:extLst>
          </p:cNvPr>
          <p:cNvGrpSpPr/>
          <p:nvPr/>
        </p:nvGrpSpPr>
        <p:grpSpPr>
          <a:xfrm>
            <a:off x="7518400" y="4157663"/>
            <a:ext cx="708026" cy="736600"/>
            <a:chOff x="7518400" y="4157663"/>
            <a:chExt cx="708026" cy="736600"/>
          </a:xfrm>
        </p:grpSpPr>
        <p:sp>
          <p:nvSpPr>
            <p:cNvPr id="57" name="Freeform 53">
              <a:extLst>
                <a:ext uri="{FF2B5EF4-FFF2-40B4-BE49-F238E27FC236}">
                  <a16:creationId xmlns:a16="http://schemas.microsoft.com/office/drawing/2014/main" id="{82F54599-CF2F-4829-936F-3C3692CC79E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891463" y="4787900"/>
              <a:ext cx="139700" cy="106363"/>
            </a:xfrm>
            <a:custGeom>
              <a:avLst/>
              <a:gdLst>
                <a:gd name="T0" fmla="*/ 6 w 37"/>
                <a:gd name="T1" fmla="*/ 6 h 28"/>
                <a:gd name="T2" fmla="*/ 6 w 37"/>
                <a:gd name="T3" fmla="*/ 18 h 28"/>
                <a:gd name="T4" fmla="*/ 23 w 37"/>
                <a:gd name="T5" fmla="*/ 6 h 28"/>
                <a:gd name="T6" fmla="*/ 6 w 37"/>
                <a:gd name="T7" fmla="*/ 6 h 28"/>
                <a:gd name="T8" fmla="*/ 3 w 37"/>
                <a:gd name="T9" fmla="*/ 28 h 28"/>
                <a:gd name="T10" fmla="*/ 2 w 37"/>
                <a:gd name="T11" fmla="*/ 27 h 28"/>
                <a:gd name="T12" fmla="*/ 0 w 37"/>
                <a:gd name="T13" fmla="*/ 24 h 28"/>
                <a:gd name="T14" fmla="*/ 0 w 37"/>
                <a:gd name="T15" fmla="*/ 3 h 28"/>
                <a:gd name="T16" fmla="*/ 3 w 37"/>
                <a:gd name="T17" fmla="*/ 0 h 28"/>
                <a:gd name="T18" fmla="*/ 33 w 37"/>
                <a:gd name="T19" fmla="*/ 0 h 28"/>
                <a:gd name="T20" fmla="*/ 36 w 37"/>
                <a:gd name="T21" fmla="*/ 2 h 28"/>
                <a:gd name="T22" fmla="*/ 35 w 37"/>
                <a:gd name="T23" fmla="*/ 6 h 28"/>
                <a:gd name="T24" fmla="*/ 5 w 37"/>
                <a:gd name="T25" fmla="*/ 27 h 28"/>
                <a:gd name="T26" fmla="*/ 3 w 37"/>
                <a:gd name="T27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" h="28">
                  <a:moveTo>
                    <a:pt x="6" y="6"/>
                  </a:moveTo>
                  <a:cubicBezTo>
                    <a:pt x="6" y="18"/>
                    <a:pt x="6" y="18"/>
                    <a:pt x="6" y="18"/>
                  </a:cubicBezTo>
                  <a:cubicBezTo>
                    <a:pt x="12" y="14"/>
                    <a:pt x="18" y="10"/>
                    <a:pt x="23" y="6"/>
                  </a:cubicBezTo>
                  <a:lnTo>
                    <a:pt x="6" y="6"/>
                  </a:lnTo>
                  <a:close/>
                  <a:moveTo>
                    <a:pt x="3" y="28"/>
                  </a:moveTo>
                  <a:cubicBezTo>
                    <a:pt x="3" y="28"/>
                    <a:pt x="2" y="28"/>
                    <a:pt x="2" y="27"/>
                  </a:cubicBezTo>
                  <a:cubicBezTo>
                    <a:pt x="1" y="27"/>
                    <a:pt x="0" y="26"/>
                    <a:pt x="0" y="2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5" y="0"/>
                    <a:pt x="36" y="1"/>
                    <a:pt x="36" y="2"/>
                  </a:cubicBezTo>
                  <a:cubicBezTo>
                    <a:pt x="37" y="3"/>
                    <a:pt x="36" y="5"/>
                    <a:pt x="35" y="6"/>
                  </a:cubicBezTo>
                  <a:cubicBezTo>
                    <a:pt x="27" y="12"/>
                    <a:pt x="15" y="20"/>
                    <a:pt x="5" y="27"/>
                  </a:cubicBezTo>
                  <a:cubicBezTo>
                    <a:pt x="4" y="27"/>
                    <a:pt x="4" y="28"/>
                    <a:pt x="3" y="28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54">
              <a:extLst>
                <a:ext uri="{FF2B5EF4-FFF2-40B4-BE49-F238E27FC236}">
                  <a16:creationId xmlns:a16="http://schemas.microsoft.com/office/drawing/2014/main" id="{28170054-4F17-493B-A4BC-A1519A54A126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8400" y="4157663"/>
              <a:ext cx="512763" cy="736600"/>
            </a:xfrm>
            <a:custGeom>
              <a:avLst/>
              <a:gdLst>
                <a:gd name="T0" fmla="*/ 102 w 136"/>
                <a:gd name="T1" fmla="*/ 195 h 195"/>
                <a:gd name="T2" fmla="*/ 3 w 136"/>
                <a:gd name="T3" fmla="*/ 195 h 195"/>
                <a:gd name="T4" fmla="*/ 0 w 136"/>
                <a:gd name="T5" fmla="*/ 191 h 195"/>
                <a:gd name="T6" fmla="*/ 0 w 136"/>
                <a:gd name="T7" fmla="*/ 3 h 195"/>
                <a:gd name="T8" fmla="*/ 3 w 136"/>
                <a:gd name="T9" fmla="*/ 0 h 195"/>
                <a:gd name="T10" fmla="*/ 132 w 136"/>
                <a:gd name="T11" fmla="*/ 0 h 195"/>
                <a:gd name="T12" fmla="*/ 136 w 136"/>
                <a:gd name="T13" fmla="*/ 3 h 195"/>
                <a:gd name="T14" fmla="*/ 136 w 136"/>
                <a:gd name="T15" fmla="*/ 54 h 195"/>
                <a:gd name="T16" fmla="*/ 132 w 136"/>
                <a:gd name="T17" fmla="*/ 57 h 195"/>
                <a:gd name="T18" fmla="*/ 129 w 136"/>
                <a:gd name="T19" fmla="*/ 54 h 195"/>
                <a:gd name="T20" fmla="*/ 129 w 136"/>
                <a:gd name="T21" fmla="*/ 6 h 195"/>
                <a:gd name="T22" fmla="*/ 6 w 136"/>
                <a:gd name="T23" fmla="*/ 6 h 195"/>
                <a:gd name="T24" fmla="*/ 6 w 136"/>
                <a:gd name="T25" fmla="*/ 188 h 195"/>
                <a:gd name="T26" fmla="*/ 101 w 136"/>
                <a:gd name="T27" fmla="*/ 188 h 195"/>
                <a:gd name="T28" fmla="*/ 129 w 136"/>
                <a:gd name="T29" fmla="*/ 168 h 195"/>
                <a:gd name="T30" fmla="*/ 129 w 136"/>
                <a:gd name="T31" fmla="*/ 139 h 195"/>
                <a:gd name="T32" fmla="*/ 132 w 136"/>
                <a:gd name="T33" fmla="*/ 136 h 195"/>
                <a:gd name="T34" fmla="*/ 136 w 136"/>
                <a:gd name="T35" fmla="*/ 139 h 195"/>
                <a:gd name="T36" fmla="*/ 136 w 136"/>
                <a:gd name="T37" fmla="*/ 170 h 195"/>
                <a:gd name="T38" fmla="*/ 134 w 136"/>
                <a:gd name="T39" fmla="*/ 173 h 195"/>
                <a:gd name="T40" fmla="*/ 104 w 136"/>
                <a:gd name="T41" fmla="*/ 194 h 195"/>
                <a:gd name="T42" fmla="*/ 102 w 136"/>
                <a:gd name="T43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6" h="195">
                  <a:moveTo>
                    <a:pt x="102" y="195"/>
                  </a:moveTo>
                  <a:cubicBezTo>
                    <a:pt x="3" y="195"/>
                    <a:pt x="3" y="195"/>
                    <a:pt x="3" y="195"/>
                  </a:cubicBezTo>
                  <a:cubicBezTo>
                    <a:pt x="1" y="195"/>
                    <a:pt x="0" y="193"/>
                    <a:pt x="0" y="19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34" y="0"/>
                    <a:pt x="136" y="1"/>
                    <a:pt x="136" y="3"/>
                  </a:cubicBezTo>
                  <a:cubicBezTo>
                    <a:pt x="136" y="54"/>
                    <a:pt x="136" y="54"/>
                    <a:pt x="136" y="54"/>
                  </a:cubicBezTo>
                  <a:cubicBezTo>
                    <a:pt x="136" y="56"/>
                    <a:pt x="134" y="57"/>
                    <a:pt x="132" y="57"/>
                  </a:cubicBezTo>
                  <a:cubicBezTo>
                    <a:pt x="131" y="57"/>
                    <a:pt x="129" y="56"/>
                    <a:pt x="129" y="54"/>
                  </a:cubicBezTo>
                  <a:cubicBezTo>
                    <a:pt x="129" y="6"/>
                    <a:pt x="129" y="6"/>
                    <a:pt x="129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6" y="188"/>
                    <a:pt x="6" y="188"/>
                    <a:pt x="6" y="188"/>
                  </a:cubicBezTo>
                  <a:cubicBezTo>
                    <a:pt x="101" y="188"/>
                    <a:pt x="101" y="188"/>
                    <a:pt x="101" y="188"/>
                  </a:cubicBezTo>
                  <a:cubicBezTo>
                    <a:pt x="129" y="168"/>
                    <a:pt x="129" y="168"/>
                    <a:pt x="129" y="168"/>
                  </a:cubicBezTo>
                  <a:cubicBezTo>
                    <a:pt x="129" y="139"/>
                    <a:pt x="129" y="139"/>
                    <a:pt x="129" y="139"/>
                  </a:cubicBezTo>
                  <a:cubicBezTo>
                    <a:pt x="129" y="137"/>
                    <a:pt x="131" y="136"/>
                    <a:pt x="132" y="136"/>
                  </a:cubicBezTo>
                  <a:cubicBezTo>
                    <a:pt x="134" y="136"/>
                    <a:pt x="136" y="137"/>
                    <a:pt x="136" y="139"/>
                  </a:cubicBezTo>
                  <a:cubicBezTo>
                    <a:pt x="136" y="170"/>
                    <a:pt x="136" y="170"/>
                    <a:pt x="136" y="170"/>
                  </a:cubicBezTo>
                  <a:cubicBezTo>
                    <a:pt x="136" y="171"/>
                    <a:pt x="135" y="172"/>
                    <a:pt x="134" y="173"/>
                  </a:cubicBezTo>
                  <a:cubicBezTo>
                    <a:pt x="104" y="194"/>
                    <a:pt x="104" y="194"/>
                    <a:pt x="104" y="194"/>
                  </a:cubicBezTo>
                  <a:cubicBezTo>
                    <a:pt x="103" y="194"/>
                    <a:pt x="103" y="195"/>
                    <a:pt x="102" y="195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55">
              <a:extLst>
                <a:ext uri="{FF2B5EF4-FFF2-40B4-BE49-F238E27FC236}">
                  <a16:creationId xmlns:a16="http://schemas.microsoft.com/office/drawing/2014/main" id="{0AE5CB52-9681-4AE4-85D0-2CC8679B8B13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9838" y="4221163"/>
              <a:ext cx="188913" cy="185738"/>
            </a:xfrm>
            <a:custGeom>
              <a:avLst/>
              <a:gdLst>
                <a:gd name="T0" fmla="*/ 46 w 50"/>
                <a:gd name="T1" fmla="*/ 49 h 49"/>
                <a:gd name="T2" fmla="*/ 3 w 50"/>
                <a:gd name="T3" fmla="*/ 49 h 49"/>
                <a:gd name="T4" fmla="*/ 0 w 50"/>
                <a:gd name="T5" fmla="*/ 46 h 49"/>
                <a:gd name="T6" fmla="*/ 0 w 50"/>
                <a:gd name="T7" fmla="*/ 3 h 49"/>
                <a:gd name="T8" fmla="*/ 3 w 50"/>
                <a:gd name="T9" fmla="*/ 0 h 49"/>
                <a:gd name="T10" fmla="*/ 40 w 50"/>
                <a:gd name="T11" fmla="*/ 0 h 49"/>
                <a:gd name="T12" fmla="*/ 43 w 50"/>
                <a:gd name="T13" fmla="*/ 3 h 49"/>
                <a:gd name="T14" fmla="*/ 40 w 50"/>
                <a:gd name="T15" fmla="*/ 6 h 49"/>
                <a:gd name="T16" fmla="*/ 7 w 50"/>
                <a:gd name="T17" fmla="*/ 6 h 49"/>
                <a:gd name="T18" fmla="*/ 7 w 50"/>
                <a:gd name="T19" fmla="*/ 43 h 49"/>
                <a:gd name="T20" fmla="*/ 43 w 50"/>
                <a:gd name="T21" fmla="*/ 43 h 49"/>
                <a:gd name="T22" fmla="*/ 43 w 50"/>
                <a:gd name="T23" fmla="*/ 27 h 49"/>
                <a:gd name="T24" fmla="*/ 46 w 50"/>
                <a:gd name="T25" fmla="*/ 24 h 49"/>
                <a:gd name="T26" fmla="*/ 50 w 50"/>
                <a:gd name="T27" fmla="*/ 27 h 49"/>
                <a:gd name="T28" fmla="*/ 50 w 50"/>
                <a:gd name="T29" fmla="*/ 46 h 49"/>
                <a:gd name="T30" fmla="*/ 46 w 50"/>
                <a:gd name="T31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0" h="49">
                  <a:moveTo>
                    <a:pt x="46" y="49"/>
                  </a:moveTo>
                  <a:cubicBezTo>
                    <a:pt x="3" y="49"/>
                    <a:pt x="3" y="49"/>
                    <a:pt x="3" y="49"/>
                  </a:cubicBezTo>
                  <a:cubicBezTo>
                    <a:pt x="2" y="49"/>
                    <a:pt x="0" y="48"/>
                    <a:pt x="0" y="4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1" y="0"/>
                    <a:pt x="43" y="1"/>
                    <a:pt x="43" y="3"/>
                  </a:cubicBezTo>
                  <a:cubicBezTo>
                    <a:pt x="43" y="5"/>
                    <a:pt x="41" y="6"/>
                    <a:pt x="40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43" y="43"/>
                    <a:pt x="43" y="43"/>
                    <a:pt x="43" y="43"/>
                  </a:cubicBezTo>
                  <a:cubicBezTo>
                    <a:pt x="43" y="27"/>
                    <a:pt x="43" y="27"/>
                    <a:pt x="43" y="27"/>
                  </a:cubicBezTo>
                  <a:cubicBezTo>
                    <a:pt x="43" y="25"/>
                    <a:pt x="45" y="24"/>
                    <a:pt x="46" y="24"/>
                  </a:cubicBezTo>
                  <a:cubicBezTo>
                    <a:pt x="48" y="24"/>
                    <a:pt x="50" y="25"/>
                    <a:pt x="50" y="27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0" y="48"/>
                    <a:pt x="48" y="49"/>
                    <a:pt x="46" y="49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6">
              <a:extLst>
                <a:ext uri="{FF2B5EF4-FFF2-40B4-BE49-F238E27FC236}">
                  <a16:creationId xmlns:a16="http://schemas.microsoft.com/office/drawing/2014/main" id="{046AF0D8-6611-476A-B2AB-95D1D2A6FFFC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9838" y="4451350"/>
              <a:ext cx="188913" cy="185738"/>
            </a:xfrm>
            <a:custGeom>
              <a:avLst/>
              <a:gdLst>
                <a:gd name="T0" fmla="*/ 46 w 50"/>
                <a:gd name="T1" fmla="*/ 49 h 49"/>
                <a:gd name="T2" fmla="*/ 3 w 50"/>
                <a:gd name="T3" fmla="*/ 49 h 49"/>
                <a:gd name="T4" fmla="*/ 0 w 50"/>
                <a:gd name="T5" fmla="*/ 46 h 49"/>
                <a:gd name="T6" fmla="*/ 0 w 50"/>
                <a:gd name="T7" fmla="*/ 3 h 49"/>
                <a:gd name="T8" fmla="*/ 3 w 50"/>
                <a:gd name="T9" fmla="*/ 0 h 49"/>
                <a:gd name="T10" fmla="*/ 40 w 50"/>
                <a:gd name="T11" fmla="*/ 0 h 49"/>
                <a:gd name="T12" fmla="*/ 43 w 50"/>
                <a:gd name="T13" fmla="*/ 3 h 49"/>
                <a:gd name="T14" fmla="*/ 40 w 50"/>
                <a:gd name="T15" fmla="*/ 6 h 49"/>
                <a:gd name="T16" fmla="*/ 7 w 50"/>
                <a:gd name="T17" fmla="*/ 6 h 49"/>
                <a:gd name="T18" fmla="*/ 7 w 50"/>
                <a:gd name="T19" fmla="*/ 43 h 49"/>
                <a:gd name="T20" fmla="*/ 43 w 50"/>
                <a:gd name="T21" fmla="*/ 43 h 49"/>
                <a:gd name="T22" fmla="*/ 43 w 50"/>
                <a:gd name="T23" fmla="*/ 27 h 49"/>
                <a:gd name="T24" fmla="*/ 46 w 50"/>
                <a:gd name="T25" fmla="*/ 24 h 49"/>
                <a:gd name="T26" fmla="*/ 50 w 50"/>
                <a:gd name="T27" fmla="*/ 27 h 49"/>
                <a:gd name="T28" fmla="*/ 50 w 50"/>
                <a:gd name="T29" fmla="*/ 46 h 49"/>
                <a:gd name="T30" fmla="*/ 46 w 50"/>
                <a:gd name="T31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0" h="49">
                  <a:moveTo>
                    <a:pt x="46" y="49"/>
                  </a:moveTo>
                  <a:cubicBezTo>
                    <a:pt x="3" y="49"/>
                    <a:pt x="3" y="49"/>
                    <a:pt x="3" y="49"/>
                  </a:cubicBezTo>
                  <a:cubicBezTo>
                    <a:pt x="2" y="49"/>
                    <a:pt x="0" y="48"/>
                    <a:pt x="0" y="4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1" y="0"/>
                    <a:pt x="43" y="1"/>
                    <a:pt x="43" y="3"/>
                  </a:cubicBezTo>
                  <a:cubicBezTo>
                    <a:pt x="43" y="5"/>
                    <a:pt x="41" y="6"/>
                    <a:pt x="40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43" y="43"/>
                    <a:pt x="43" y="43"/>
                    <a:pt x="43" y="43"/>
                  </a:cubicBezTo>
                  <a:cubicBezTo>
                    <a:pt x="43" y="27"/>
                    <a:pt x="43" y="27"/>
                    <a:pt x="43" y="27"/>
                  </a:cubicBezTo>
                  <a:cubicBezTo>
                    <a:pt x="43" y="25"/>
                    <a:pt x="45" y="24"/>
                    <a:pt x="46" y="24"/>
                  </a:cubicBezTo>
                  <a:cubicBezTo>
                    <a:pt x="48" y="24"/>
                    <a:pt x="50" y="25"/>
                    <a:pt x="50" y="27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0" y="48"/>
                    <a:pt x="48" y="49"/>
                    <a:pt x="46" y="49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57">
              <a:extLst>
                <a:ext uri="{FF2B5EF4-FFF2-40B4-BE49-F238E27FC236}">
                  <a16:creationId xmlns:a16="http://schemas.microsoft.com/office/drawing/2014/main" id="{0E283B0C-D95D-4560-A122-9B6EEBC887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847013" y="4368800"/>
              <a:ext cx="319088" cy="317500"/>
            </a:xfrm>
            <a:custGeom>
              <a:avLst/>
              <a:gdLst>
                <a:gd name="T0" fmla="*/ 8 w 85"/>
                <a:gd name="T1" fmla="*/ 66 h 84"/>
                <a:gd name="T2" fmla="*/ 19 w 85"/>
                <a:gd name="T3" fmla="*/ 76 h 84"/>
                <a:gd name="T4" fmla="*/ 77 w 85"/>
                <a:gd name="T5" fmla="*/ 18 h 84"/>
                <a:gd name="T6" fmla="*/ 66 w 85"/>
                <a:gd name="T7" fmla="*/ 8 h 84"/>
                <a:gd name="T8" fmla="*/ 8 w 85"/>
                <a:gd name="T9" fmla="*/ 66 h 84"/>
                <a:gd name="T10" fmla="*/ 19 w 85"/>
                <a:gd name="T11" fmla="*/ 84 h 84"/>
                <a:gd name="T12" fmla="*/ 17 w 85"/>
                <a:gd name="T13" fmla="*/ 83 h 84"/>
                <a:gd name="T14" fmla="*/ 2 w 85"/>
                <a:gd name="T15" fmla="*/ 68 h 84"/>
                <a:gd name="T16" fmla="*/ 2 w 85"/>
                <a:gd name="T17" fmla="*/ 63 h 84"/>
                <a:gd name="T18" fmla="*/ 64 w 85"/>
                <a:gd name="T19" fmla="*/ 1 h 84"/>
                <a:gd name="T20" fmla="*/ 66 w 85"/>
                <a:gd name="T21" fmla="*/ 0 h 84"/>
                <a:gd name="T22" fmla="*/ 69 w 85"/>
                <a:gd name="T23" fmla="*/ 1 h 84"/>
                <a:gd name="T24" fmla="*/ 84 w 85"/>
                <a:gd name="T25" fmla="*/ 16 h 84"/>
                <a:gd name="T26" fmla="*/ 84 w 85"/>
                <a:gd name="T27" fmla="*/ 21 h 84"/>
                <a:gd name="T28" fmla="*/ 21 w 85"/>
                <a:gd name="T29" fmla="*/ 83 h 84"/>
                <a:gd name="T30" fmla="*/ 19 w 85"/>
                <a:gd name="T31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5" h="84">
                  <a:moveTo>
                    <a:pt x="8" y="66"/>
                  </a:moveTo>
                  <a:cubicBezTo>
                    <a:pt x="19" y="76"/>
                    <a:pt x="19" y="76"/>
                    <a:pt x="19" y="76"/>
                  </a:cubicBezTo>
                  <a:cubicBezTo>
                    <a:pt x="77" y="18"/>
                    <a:pt x="77" y="18"/>
                    <a:pt x="77" y="18"/>
                  </a:cubicBezTo>
                  <a:cubicBezTo>
                    <a:pt x="66" y="8"/>
                    <a:pt x="66" y="8"/>
                    <a:pt x="66" y="8"/>
                  </a:cubicBezTo>
                  <a:lnTo>
                    <a:pt x="8" y="66"/>
                  </a:lnTo>
                  <a:close/>
                  <a:moveTo>
                    <a:pt x="19" y="84"/>
                  </a:moveTo>
                  <a:cubicBezTo>
                    <a:pt x="18" y="84"/>
                    <a:pt x="17" y="84"/>
                    <a:pt x="17" y="8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0" y="67"/>
                    <a:pt x="0" y="65"/>
                    <a:pt x="2" y="63"/>
                  </a:cubicBezTo>
                  <a:cubicBezTo>
                    <a:pt x="64" y="1"/>
                    <a:pt x="64" y="1"/>
                    <a:pt x="64" y="1"/>
                  </a:cubicBezTo>
                  <a:cubicBezTo>
                    <a:pt x="65" y="0"/>
                    <a:pt x="65" y="0"/>
                    <a:pt x="66" y="0"/>
                  </a:cubicBezTo>
                  <a:cubicBezTo>
                    <a:pt x="67" y="0"/>
                    <a:pt x="68" y="0"/>
                    <a:pt x="69" y="1"/>
                  </a:cubicBezTo>
                  <a:cubicBezTo>
                    <a:pt x="84" y="16"/>
                    <a:pt x="84" y="16"/>
                    <a:pt x="84" y="16"/>
                  </a:cubicBezTo>
                  <a:cubicBezTo>
                    <a:pt x="85" y="17"/>
                    <a:pt x="85" y="19"/>
                    <a:pt x="84" y="21"/>
                  </a:cubicBezTo>
                  <a:cubicBezTo>
                    <a:pt x="21" y="83"/>
                    <a:pt x="21" y="83"/>
                    <a:pt x="21" y="83"/>
                  </a:cubicBezTo>
                  <a:cubicBezTo>
                    <a:pt x="21" y="84"/>
                    <a:pt x="20" y="84"/>
                    <a:pt x="19" y="84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58">
              <a:extLst>
                <a:ext uri="{FF2B5EF4-FFF2-40B4-BE49-F238E27FC236}">
                  <a16:creationId xmlns:a16="http://schemas.microsoft.com/office/drawing/2014/main" id="{A5E75B7A-307D-4042-8B62-FC6284E3CC8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72438" y="4330700"/>
              <a:ext cx="131763" cy="128588"/>
            </a:xfrm>
            <a:custGeom>
              <a:avLst/>
              <a:gdLst>
                <a:gd name="T0" fmla="*/ 8 w 35"/>
                <a:gd name="T1" fmla="*/ 11 h 34"/>
                <a:gd name="T2" fmla="*/ 24 w 35"/>
                <a:gd name="T3" fmla="*/ 26 h 34"/>
                <a:gd name="T4" fmla="*/ 27 w 35"/>
                <a:gd name="T5" fmla="*/ 24 h 34"/>
                <a:gd name="T6" fmla="*/ 11 w 35"/>
                <a:gd name="T7" fmla="*/ 8 h 34"/>
                <a:gd name="T8" fmla="*/ 8 w 35"/>
                <a:gd name="T9" fmla="*/ 11 h 34"/>
                <a:gd name="T10" fmla="*/ 24 w 35"/>
                <a:gd name="T11" fmla="*/ 34 h 34"/>
                <a:gd name="T12" fmla="*/ 22 w 35"/>
                <a:gd name="T13" fmla="*/ 33 h 34"/>
                <a:gd name="T14" fmla="*/ 1 w 35"/>
                <a:gd name="T15" fmla="*/ 13 h 34"/>
                <a:gd name="T16" fmla="*/ 1 w 35"/>
                <a:gd name="T17" fmla="*/ 8 h 34"/>
                <a:gd name="T18" fmla="*/ 9 w 35"/>
                <a:gd name="T19" fmla="*/ 1 h 34"/>
                <a:gd name="T20" fmla="*/ 13 w 35"/>
                <a:gd name="T21" fmla="*/ 1 h 34"/>
                <a:gd name="T22" fmla="*/ 33 w 35"/>
                <a:gd name="T23" fmla="*/ 21 h 34"/>
                <a:gd name="T24" fmla="*/ 33 w 35"/>
                <a:gd name="T25" fmla="*/ 26 h 34"/>
                <a:gd name="T26" fmla="*/ 26 w 35"/>
                <a:gd name="T27" fmla="*/ 33 h 34"/>
                <a:gd name="T28" fmla="*/ 24 w 35"/>
                <a:gd name="T2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5" h="34">
                  <a:moveTo>
                    <a:pt x="8" y="11"/>
                  </a:moveTo>
                  <a:cubicBezTo>
                    <a:pt x="24" y="26"/>
                    <a:pt x="24" y="26"/>
                    <a:pt x="24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11" y="8"/>
                    <a:pt x="11" y="8"/>
                    <a:pt x="11" y="8"/>
                  </a:cubicBezTo>
                  <a:lnTo>
                    <a:pt x="8" y="11"/>
                  </a:lnTo>
                  <a:close/>
                  <a:moveTo>
                    <a:pt x="24" y="34"/>
                  </a:moveTo>
                  <a:cubicBezTo>
                    <a:pt x="23" y="34"/>
                    <a:pt x="22" y="34"/>
                    <a:pt x="22" y="3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10" y="0"/>
                    <a:pt x="12" y="0"/>
                    <a:pt x="13" y="1"/>
                  </a:cubicBezTo>
                  <a:cubicBezTo>
                    <a:pt x="33" y="21"/>
                    <a:pt x="33" y="21"/>
                    <a:pt x="33" y="21"/>
                  </a:cubicBezTo>
                  <a:cubicBezTo>
                    <a:pt x="35" y="23"/>
                    <a:pt x="35" y="25"/>
                    <a:pt x="33" y="26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5" y="34"/>
                    <a:pt x="24" y="34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59">
              <a:extLst>
                <a:ext uri="{FF2B5EF4-FFF2-40B4-BE49-F238E27FC236}">
                  <a16:creationId xmlns:a16="http://schemas.microsoft.com/office/drawing/2014/main" id="{A53065BC-6FFB-4DE1-922C-1E155B48AE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0538" y="4308475"/>
              <a:ext cx="115888" cy="112713"/>
            </a:xfrm>
            <a:custGeom>
              <a:avLst/>
              <a:gdLst>
                <a:gd name="T0" fmla="*/ 8 w 31"/>
                <a:gd name="T1" fmla="*/ 12 h 30"/>
                <a:gd name="T2" fmla="*/ 19 w 31"/>
                <a:gd name="T3" fmla="*/ 23 h 30"/>
                <a:gd name="T4" fmla="*/ 21 w 31"/>
                <a:gd name="T5" fmla="*/ 20 h 30"/>
                <a:gd name="T6" fmla="*/ 21 w 31"/>
                <a:gd name="T7" fmla="*/ 11 h 30"/>
                <a:gd name="T8" fmla="*/ 19 w 31"/>
                <a:gd name="T9" fmla="*/ 9 h 30"/>
                <a:gd name="T10" fmla="*/ 11 w 31"/>
                <a:gd name="T11" fmla="*/ 9 h 30"/>
                <a:gd name="T12" fmla="*/ 8 w 31"/>
                <a:gd name="T13" fmla="*/ 12 h 30"/>
                <a:gd name="T14" fmla="*/ 19 w 31"/>
                <a:gd name="T15" fmla="*/ 30 h 30"/>
                <a:gd name="T16" fmla="*/ 16 w 31"/>
                <a:gd name="T17" fmla="*/ 29 h 30"/>
                <a:gd name="T18" fmla="*/ 1 w 31"/>
                <a:gd name="T19" fmla="*/ 14 h 30"/>
                <a:gd name="T20" fmla="*/ 1 w 31"/>
                <a:gd name="T21" fmla="*/ 10 h 30"/>
                <a:gd name="T22" fmla="*/ 6 w 31"/>
                <a:gd name="T23" fmla="*/ 5 h 30"/>
                <a:gd name="T24" fmla="*/ 24 w 31"/>
                <a:gd name="T25" fmla="*/ 5 h 30"/>
                <a:gd name="T26" fmla="*/ 26 w 31"/>
                <a:gd name="T27" fmla="*/ 7 h 30"/>
                <a:gd name="T28" fmla="*/ 26 w 31"/>
                <a:gd name="T29" fmla="*/ 24 h 30"/>
                <a:gd name="T30" fmla="*/ 21 w 31"/>
                <a:gd name="T31" fmla="*/ 29 h 30"/>
                <a:gd name="T32" fmla="*/ 19 w 31"/>
                <a:gd name="T3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" h="30">
                  <a:moveTo>
                    <a:pt x="8" y="12"/>
                  </a:moveTo>
                  <a:cubicBezTo>
                    <a:pt x="19" y="23"/>
                    <a:pt x="19" y="23"/>
                    <a:pt x="19" y="23"/>
                  </a:cubicBezTo>
                  <a:cubicBezTo>
                    <a:pt x="21" y="20"/>
                    <a:pt x="21" y="20"/>
                    <a:pt x="21" y="20"/>
                  </a:cubicBezTo>
                  <a:cubicBezTo>
                    <a:pt x="24" y="17"/>
                    <a:pt x="24" y="14"/>
                    <a:pt x="21" y="11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7" y="7"/>
                    <a:pt x="13" y="7"/>
                    <a:pt x="11" y="9"/>
                  </a:cubicBezTo>
                  <a:lnTo>
                    <a:pt x="8" y="12"/>
                  </a:lnTo>
                  <a:close/>
                  <a:moveTo>
                    <a:pt x="19" y="30"/>
                  </a:moveTo>
                  <a:cubicBezTo>
                    <a:pt x="18" y="30"/>
                    <a:pt x="17" y="30"/>
                    <a:pt x="16" y="29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0" y="13"/>
                    <a:pt x="0" y="11"/>
                    <a:pt x="1" y="10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11" y="0"/>
                    <a:pt x="19" y="0"/>
                    <a:pt x="24" y="5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31" y="12"/>
                    <a:pt x="31" y="19"/>
                    <a:pt x="26" y="24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0" y="30"/>
                    <a:pt x="19" y="30"/>
                    <a:pt x="19" y="30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0">
              <a:extLst>
                <a:ext uri="{FF2B5EF4-FFF2-40B4-BE49-F238E27FC236}">
                  <a16:creationId xmlns:a16="http://schemas.microsoft.com/office/drawing/2014/main" id="{FC000C73-F409-4D57-A625-724242B8E6F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812088" y="4603750"/>
              <a:ext cx="117475" cy="115888"/>
            </a:xfrm>
            <a:custGeom>
              <a:avLst/>
              <a:gdLst>
                <a:gd name="T0" fmla="*/ 14 w 31"/>
                <a:gd name="T1" fmla="*/ 9 h 31"/>
                <a:gd name="T2" fmla="*/ 9 w 31"/>
                <a:gd name="T3" fmla="*/ 23 h 31"/>
                <a:gd name="T4" fmla="*/ 22 w 31"/>
                <a:gd name="T5" fmla="*/ 17 h 31"/>
                <a:gd name="T6" fmla="*/ 14 w 31"/>
                <a:gd name="T7" fmla="*/ 9 h 31"/>
                <a:gd name="T8" fmla="*/ 3 w 31"/>
                <a:gd name="T9" fmla="*/ 31 h 31"/>
                <a:gd name="T10" fmla="*/ 1 w 31"/>
                <a:gd name="T11" fmla="*/ 30 h 31"/>
                <a:gd name="T12" fmla="*/ 0 w 31"/>
                <a:gd name="T13" fmla="*/ 27 h 31"/>
                <a:gd name="T14" fmla="*/ 10 w 31"/>
                <a:gd name="T15" fmla="*/ 2 h 31"/>
                <a:gd name="T16" fmla="*/ 12 w 31"/>
                <a:gd name="T17" fmla="*/ 0 h 31"/>
                <a:gd name="T18" fmla="*/ 15 w 31"/>
                <a:gd name="T19" fmla="*/ 1 h 31"/>
                <a:gd name="T20" fmla="*/ 30 w 31"/>
                <a:gd name="T21" fmla="*/ 16 h 31"/>
                <a:gd name="T22" fmla="*/ 31 w 31"/>
                <a:gd name="T23" fmla="*/ 19 h 31"/>
                <a:gd name="T24" fmla="*/ 29 w 31"/>
                <a:gd name="T25" fmla="*/ 22 h 31"/>
                <a:gd name="T26" fmla="*/ 5 w 31"/>
                <a:gd name="T27" fmla="*/ 31 h 31"/>
                <a:gd name="T28" fmla="*/ 3 w 31"/>
                <a:gd name="T2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1" h="31">
                  <a:moveTo>
                    <a:pt x="14" y="9"/>
                  </a:moveTo>
                  <a:cubicBezTo>
                    <a:pt x="9" y="23"/>
                    <a:pt x="9" y="23"/>
                    <a:pt x="9" y="23"/>
                  </a:cubicBezTo>
                  <a:cubicBezTo>
                    <a:pt x="22" y="17"/>
                    <a:pt x="22" y="17"/>
                    <a:pt x="22" y="17"/>
                  </a:cubicBezTo>
                  <a:lnTo>
                    <a:pt x="14" y="9"/>
                  </a:lnTo>
                  <a:close/>
                  <a:moveTo>
                    <a:pt x="3" y="31"/>
                  </a:moveTo>
                  <a:cubicBezTo>
                    <a:pt x="3" y="31"/>
                    <a:pt x="2" y="31"/>
                    <a:pt x="1" y="30"/>
                  </a:cubicBezTo>
                  <a:cubicBezTo>
                    <a:pt x="0" y="30"/>
                    <a:pt x="0" y="28"/>
                    <a:pt x="0" y="27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0" y="1"/>
                    <a:pt x="11" y="1"/>
                    <a:pt x="12" y="0"/>
                  </a:cubicBezTo>
                  <a:cubicBezTo>
                    <a:pt x="13" y="0"/>
                    <a:pt x="14" y="1"/>
                    <a:pt x="15" y="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31" y="17"/>
                    <a:pt x="31" y="18"/>
                    <a:pt x="31" y="19"/>
                  </a:cubicBezTo>
                  <a:cubicBezTo>
                    <a:pt x="31" y="20"/>
                    <a:pt x="30" y="21"/>
                    <a:pt x="29" y="22"/>
                  </a:cubicBezTo>
                  <a:cubicBezTo>
                    <a:pt x="5" y="31"/>
                    <a:pt x="5" y="31"/>
                    <a:pt x="5" y="31"/>
                  </a:cubicBezTo>
                  <a:cubicBezTo>
                    <a:pt x="4" y="31"/>
                    <a:pt x="4" y="31"/>
                    <a:pt x="3" y="31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1">
              <a:extLst>
                <a:ext uri="{FF2B5EF4-FFF2-40B4-BE49-F238E27FC236}">
                  <a16:creationId xmlns:a16="http://schemas.microsoft.com/office/drawing/2014/main" id="{C7FBB722-9C9D-4982-A4EC-3D297461621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7938" y="4233863"/>
              <a:ext cx="169863" cy="127000"/>
            </a:xfrm>
            <a:custGeom>
              <a:avLst/>
              <a:gdLst>
                <a:gd name="T0" fmla="*/ 16 w 45"/>
                <a:gd name="T1" fmla="*/ 34 h 34"/>
                <a:gd name="T2" fmla="*/ 16 w 45"/>
                <a:gd name="T3" fmla="*/ 34 h 34"/>
                <a:gd name="T4" fmla="*/ 14 w 45"/>
                <a:gd name="T5" fmla="*/ 33 h 34"/>
                <a:gd name="T6" fmla="*/ 1 w 45"/>
                <a:gd name="T7" fmla="*/ 19 h 34"/>
                <a:gd name="T8" fmla="*/ 1 w 45"/>
                <a:gd name="T9" fmla="*/ 15 h 34"/>
                <a:gd name="T10" fmla="*/ 5 w 45"/>
                <a:gd name="T11" fmla="*/ 15 h 34"/>
                <a:gd name="T12" fmla="*/ 16 w 45"/>
                <a:gd name="T13" fmla="*/ 27 h 34"/>
                <a:gd name="T14" fmla="*/ 39 w 45"/>
                <a:gd name="T15" fmla="*/ 2 h 34"/>
                <a:gd name="T16" fmla="*/ 43 w 45"/>
                <a:gd name="T17" fmla="*/ 1 h 34"/>
                <a:gd name="T18" fmla="*/ 43 w 45"/>
                <a:gd name="T19" fmla="*/ 5 h 34"/>
                <a:gd name="T20" fmla="*/ 18 w 45"/>
                <a:gd name="T21" fmla="*/ 33 h 34"/>
                <a:gd name="T22" fmla="*/ 16 w 45"/>
                <a:gd name="T2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34">
                  <a:moveTo>
                    <a:pt x="16" y="34"/>
                  </a:moveTo>
                  <a:cubicBezTo>
                    <a:pt x="16" y="34"/>
                    <a:pt x="16" y="34"/>
                    <a:pt x="16" y="34"/>
                  </a:cubicBezTo>
                  <a:cubicBezTo>
                    <a:pt x="15" y="34"/>
                    <a:pt x="14" y="34"/>
                    <a:pt x="14" y="33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2" y="14"/>
                    <a:pt x="4" y="14"/>
                    <a:pt x="5" y="15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40" y="0"/>
                    <a:pt x="42" y="0"/>
                    <a:pt x="43" y="1"/>
                  </a:cubicBezTo>
                  <a:cubicBezTo>
                    <a:pt x="44" y="2"/>
                    <a:pt x="45" y="4"/>
                    <a:pt x="43" y="5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7" y="34"/>
                    <a:pt x="17" y="34"/>
                    <a:pt x="16" y="34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2">
              <a:extLst>
                <a:ext uri="{FF2B5EF4-FFF2-40B4-BE49-F238E27FC236}">
                  <a16:creationId xmlns:a16="http://schemas.microsoft.com/office/drawing/2014/main" id="{F18C0059-EB3C-4663-9A43-FE4C1FCF5D9E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7938" y="4233863"/>
              <a:ext cx="169863" cy="127000"/>
            </a:xfrm>
            <a:custGeom>
              <a:avLst/>
              <a:gdLst>
                <a:gd name="T0" fmla="*/ 16 w 45"/>
                <a:gd name="T1" fmla="*/ 34 h 34"/>
                <a:gd name="T2" fmla="*/ 16 w 45"/>
                <a:gd name="T3" fmla="*/ 34 h 34"/>
                <a:gd name="T4" fmla="*/ 14 w 45"/>
                <a:gd name="T5" fmla="*/ 33 h 34"/>
                <a:gd name="T6" fmla="*/ 1 w 45"/>
                <a:gd name="T7" fmla="*/ 19 h 34"/>
                <a:gd name="T8" fmla="*/ 1 w 45"/>
                <a:gd name="T9" fmla="*/ 15 h 34"/>
                <a:gd name="T10" fmla="*/ 5 w 45"/>
                <a:gd name="T11" fmla="*/ 15 h 34"/>
                <a:gd name="T12" fmla="*/ 16 w 45"/>
                <a:gd name="T13" fmla="*/ 27 h 34"/>
                <a:gd name="T14" fmla="*/ 39 w 45"/>
                <a:gd name="T15" fmla="*/ 2 h 34"/>
                <a:gd name="T16" fmla="*/ 43 w 45"/>
                <a:gd name="T17" fmla="*/ 1 h 34"/>
                <a:gd name="T18" fmla="*/ 43 w 45"/>
                <a:gd name="T19" fmla="*/ 5 h 34"/>
                <a:gd name="T20" fmla="*/ 18 w 45"/>
                <a:gd name="T21" fmla="*/ 33 h 34"/>
                <a:gd name="T22" fmla="*/ 16 w 45"/>
                <a:gd name="T2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34">
                  <a:moveTo>
                    <a:pt x="16" y="34"/>
                  </a:moveTo>
                  <a:cubicBezTo>
                    <a:pt x="16" y="34"/>
                    <a:pt x="16" y="34"/>
                    <a:pt x="16" y="34"/>
                  </a:cubicBezTo>
                  <a:cubicBezTo>
                    <a:pt x="15" y="34"/>
                    <a:pt x="14" y="34"/>
                    <a:pt x="14" y="33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2" y="14"/>
                    <a:pt x="4" y="14"/>
                    <a:pt x="5" y="15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40" y="0"/>
                    <a:pt x="42" y="0"/>
                    <a:pt x="43" y="1"/>
                  </a:cubicBezTo>
                  <a:cubicBezTo>
                    <a:pt x="44" y="2"/>
                    <a:pt x="45" y="4"/>
                    <a:pt x="43" y="5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7" y="34"/>
                    <a:pt x="17" y="34"/>
                    <a:pt x="16" y="34"/>
                  </a:cubicBezTo>
                  <a:close/>
                </a:path>
              </a:pathLst>
            </a:custGeom>
            <a:noFill/>
            <a:ln w="7938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3">
              <a:extLst>
                <a:ext uri="{FF2B5EF4-FFF2-40B4-BE49-F238E27FC236}">
                  <a16:creationId xmlns:a16="http://schemas.microsoft.com/office/drawing/2014/main" id="{035D3854-9C4B-465B-AFE1-9BA9289C3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7938" y="4464050"/>
              <a:ext cx="169863" cy="127000"/>
            </a:xfrm>
            <a:custGeom>
              <a:avLst/>
              <a:gdLst>
                <a:gd name="T0" fmla="*/ 16 w 45"/>
                <a:gd name="T1" fmla="*/ 34 h 34"/>
                <a:gd name="T2" fmla="*/ 16 w 45"/>
                <a:gd name="T3" fmla="*/ 34 h 34"/>
                <a:gd name="T4" fmla="*/ 14 w 45"/>
                <a:gd name="T5" fmla="*/ 33 h 34"/>
                <a:gd name="T6" fmla="*/ 1 w 45"/>
                <a:gd name="T7" fmla="*/ 19 h 34"/>
                <a:gd name="T8" fmla="*/ 1 w 45"/>
                <a:gd name="T9" fmla="*/ 15 h 34"/>
                <a:gd name="T10" fmla="*/ 5 w 45"/>
                <a:gd name="T11" fmla="*/ 15 h 34"/>
                <a:gd name="T12" fmla="*/ 16 w 45"/>
                <a:gd name="T13" fmla="*/ 27 h 34"/>
                <a:gd name="T14" fmla="*/ 39 w 45"/>
                <a:gd name="T15" fmla="*/ 1 h 34"/>
                <a:gd name="T16" fmla="*/ 43 w 45"/>
                <a:gd name="T17" fmla="*/ 1 h 34"/>
                <a:gd name="T18" fmla="*/ 43 w 45"/>
                <a:gd name="T19" fmla="*/ 5 h 34"/>
                <a:gd name="T20" fmla="*/ 18 w 45"/>
                <a:gd name="T21" fmla="*/ 33 h 34"/>
                <a:gd name="T22" fmla="*/ 16 w 45"/>
                <a:gd name="T2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34">
                  <a:moveTo>
                    <a:pt x="16" y="34"/>
                  </a:moveTo>
                  <a:cubicBezTo>
                    <a:pt x="16" y="34"/>
                    <a:pt x="16" y="34"/>
                    <a:pt x="16" y="34"/>
                  </a:cubicBezTo>
                  <a:cubicBezTo>
                    <a:pt x="15" y="34"/>
                    <a:pt x="14" y="34"/>
                    <a:pt x="14" y="33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7"/>
                    <a:pt x="0" y="16"/>
                    <a:pt x="1" y="15"/>
                  </a:cubicBezTo>
                  <a:cubicBezTo>
                    <a:pt x="2" y="14"/>
                    <a:pt x="4" y="14"/>
                    <a:pt x="5" y="15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39" y="1"/>
                    <a:pt x="39" y="1"/>
                    <a:pt x="39" y="1"/>
                  </a:cubicBezTo>
                  <a:cubicBezTo>
                    <a:pt x="40" y="0"/>
                    <a:pt x="42" y="0"/>
                    <a:pt x="43" y="1"/>
                  </a:cubicBezTo>
                  <a:cubicBezTo>
                    <a:pt x="44" y="2"/>
                    <a:pt x="45" y="4"/>
                    <a:pt x="43" y="5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7" y="34"/>
                    <a:pt x="17" y="34"/>
                    <a:pt x="16" y="34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4">
              <a:extLst>
                <a:ext uri="{FF2B5EF4-FFF2-40B4-BE49-F238E27FC236}">
                  <a16:creationId xmlns:a16="http://schemas.microsoft.com/office/drawing/2014/main" id="{A509E8DB-849A-4727-B6C3-78B41A339C47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7938" y="4464050"/>
              <a:ext cx="169863" cy="127000"/>
            </a:xfrm>
            <a:custGeom>
              <a:avLst/>
              <a:gdLst>
                <a:gd name="T0" fmla="*/ 16 w 45"/>
                <a:gd name="T1" fmla="*/ 34 h 34"/>
                <a:gd name="T2" fmla="*/ 16 w 45"/>
                <a:gd name="T3" fmla="*/ 34 h 34"/>
                <a:gd name="T4" fmla="*/ 14 w 45"/>
                <a:gd name="T5" fmla="*/ 33 h 34"/>
                <a:gd name="T6" fmla="*/ 1 w 45"/>
                <a:gd name="T7" fmla="*/ 19 h 34"/>
                <a:gd name="T8" fmla="*/ 1 w 45"/>
                <a:gd name="T9" fmla="*/ 15 h 34"/>
                <a:gd name="T10" fmla="*/ 5 w 45"/>
                <a:gd name="T11" fmla="*/ 15 h 34"/>
                <a:gd name="T12" fmla="*/ 16 w 45"/>
                <a:gd name="T13" fmla="*/ 27 h 34"/>
                <a:gd name="T14" fmla="*/ 39 w 45"/>
                <a:gd name="T15" fmla="*/ 1 h 34"/>
                <a:gd name="T16" fmla="*/ 43 w 45"/>
                <a:gd name="T17" fmla="*/ 1 h 34"/>
                <a:gd name="T18" fmla="*/ 43 w 45"/>
                <a:gd name="T19" fmla="*/ 5 h 34"/>
                <a:gd name="T20" fmla="*/ 18 w 45"/>
                <a:gd name="T21" fmla="*/ 33 h 34"/>
                <a:gd name="T22" fmla="*/ 16 w 45"/>
                <a:gd name="T2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34">
                  <a:moveTo>
                    <a:pt x="16" y="34"/>
                  </a:moveTo>
                  <a:cubicBezTo>
                    <a:pt x="16" y="34"/>
                    <a:pt x="16" y="34"/>
                    <a:pt x="16" y="34"/>
                  </a:cubicBezTo>
                  <a:cubicBezTo>
                    <a:pt x="15" y="34"/>
                    <a:pt x="14" y="34"/>
                    <a:pt x="14" y="33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7"/>
                    <a:pt x="0" y="16"/>
                    <a:pt x="1" y="15"/>
                  </a:cubicBezTo>
                  <a:cubicBezTo>
                    <a:pt x="2" y="14"/>
                    <a:pt x="4" y="14"/>
                    <a:pt x="5" y="15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39" y="1"/>
                    <a:pt x="39" y="1"/>
                    <a:pt x="39" y="1"/>
                  </a:cubicBezTo>
                  <a:cubicBezTo>
                    <a:pt x="40" y="0"/>
                    <a:pt x="42" y="0"/>
                    <a:pt x="43" y="1"/>
                  </a:cubicBezTo>
                  <a:cubicBezTo>
                    <a:pt x="44" y="2"/>
                    <a:pt x="45" y="4"/>
                    <a:pt x="43" y="5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7" y="34"/>
                    <a:pt x="17" y="34"/>
                    <a:pt x="16" y="34"/>
                  </a:cubicBezTo>
                  <a:close/>
                </a:path>
              </a:pathLst>
            </a:custGeom>
            <a:noFill/>
            <a:ln w="7938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26F2A9ED-3809-4B30-8218-F3E8A937A6A6}"/>
              </a:ext>
            </a:extLst>
          </p:cNvPr>
          <p:cNvGrpSpPr/>
          <p:nvPr/>
        </p:nvGrpSpPr>
        <p:grpSpPr>
          <a:xfrm>
            <a:off x="5856288" y="4160838"/>
            <a:ext cx="709612" cy="695325"/>
            <a:chOff x="5856288" y="4160838"/>
            <a:chExt cx="709612" cy="695325"/>
          </a:xfrm>
        </p:grpSpPr>
        <p:sp>
          <p:nvSpPr>
            <p:cNvPr id="69" name="Freeform 65">
              <a:extLst>
                <a:ext uri="{FF2B5EF4-FFF2-40B4-BE49-F238E27FC236}">
                  <a16:creationId xmlns:a16="http://schemas.microsoft.com/office/drawing/2014/main" id="{0E4C5500-4AE6-4539-A6FD-82F87FFBC7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6288" y="4160838"/>
              <a:ext cx="693738" cy="492125"/>
            </a:xfrm>
            <a:custGeom>
              <a:avLst/>
              <a:gdLst>
                <a:gd name="T0" fmla="*/ 68 w 184"/>
                <a:gd name="T1" fmla="*/ 100 h 130"/>
                <a:gd name="T2" fmla="*/ 56 w 184"/>
                <a:gd name="T3" fmla="*/ 100 h 130"/>
                <a:gd name="T4" fmla="*/ 56 w 184"/>
                <a:gd name="T5" fmla="*/ 125 h 130"/>
                <a:gd name="T6" fmla="*/ 49 w 184"/>
                <a:gd name="T7" fmla="*/ 127 h 130"/>
                <a:gd name="T8" fmla="*/ 28 w 184"/>
                <a:gd name="T9" fmla="*/ 100 h 130"/>
                <a:gd name="T10" fmla="*/ 12 w 184"/>
                <a:gd name="T11" fmla="*/ 100 h 130"/>
                <a:gd name="T12" fmla="*/ 0 w 184"/>
                <a:gd name="T13" fmla="*/ 88 h 130"/>
                <a:gd name="T14" fmla="*/ 0 w 184"/>
                <a:gd name="T15" fmla="*/ 12 h 130"/>
                <a:gd name="T16" fmla="*/ 12 w 184"/>
                <a:gd name="T17" fmla="*/ 0 h 130"/>
                <a:gd name="T18" fmla="*/ 172 w 184"/>
                <a:gd name="T19" fmla="*/ 0 h 130"/>
                <a:gd name="T20" fmla="*/ 184 w 184"/>
                <a:gd name="T21" fmla="*/ 12 h 130"/>
                <a:gd name="T22" fmla="*/ 184 w 184"/>
                <a:gd name="T23" fmla="*/ 88 h 130"/>
                <a:gd name="T24" fmla="*/ 172 w 184"/>
                <a:gd name="T25" fmla="*/ 100 h 130"/>
                <a:gd name="T26" fmla="*/ 132 w 184"/>
                <a:gd name="T27" fmla="*/ 10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4" h="130">
                  <a:moveTo>
                    <a:pt x="68" y="100"/>
                  </a:moveTo>
                  <a:cubicBezTo>
                    <a:pt x="56" y="100"/>
                    <a:pt x="56" y="100"/>
                    <a:pt x="56" y="100"/>
                  </a:cubicBezTo>
                  <a:cubicBezTo>
                    <a:pt x="56" y="125"/>
                    <a:pt x="56" y="125"/>
                    <a:pt x="56" y="125"/>
                  </a:cubicBezTo>
                  <a:cubicBezTo>
                    <a:pt x="56" y="128"/>
                    <a:pt x="52" y="130"/>
                    <a:pt x="49" y="127"/>
                  </a:cubicBezTo>
                  <a:cubicBezTo>
                    <a:pt x="28" y="100"/>
                    <a:pt x="28" y="100"/>
                    <a:pt x="28" y="100"/>
                  </a:cubicBezTo>
                  <a:cubicBezTo>
                    <a:pt x="12" y="100"/>
                    <a:pt x="12" y="100"/>
                    <a:pt x="12" y="100"/>
                  </a:cubicBezTo>
                  <a:cubicBezTo>
                    <a:pt x="6" y="100"/>
                    <a:pt x="0" y="95"/>
                    <a:pt x="0" y="88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6" y="0"/>
                    <a:pt x="12" y="0"/>
                  </a:cubicBezTo>
                  <a:cubicBezTo>
                    <a:pt x="172" y="0"/>
                    <a:pt x="172" y="0"/>
                    <a:pt x="172" y="0"/>
                  </a:cubicBezTo>
                  <a:cubicBezTo>
                    <a:pt x="179" y="0"/>
                    <a:pt x="184" y="6"/>
                    <a:pt x="184" y="12"/>
                  </a:cubicBezTo>
                  <a:cubicBezTo>
                    <a:pt x="184" y="88"/>
                    <a:pt x="184" y="88"/>
                    <a:pt x="184" y="88"/>
                  </a:cubicBezTo>
                  <a:cubicBezTo>
                    <a:pt x="184" y="95"/>
                    <a:pt x="179" y="100"/>
                    <a:pt x="172" y="100"/>
                  </a:cubicBezTo>
                  <a:cubicBezTo>
                    <a:pt x="132" y="100"/>
                    <a:pt x="132" y="100"/>
                    <a:pt x="132" y="100"/>
                  </a:cubicBezTo>
                </a:path>
              </a:pathLst>
            </a:custGeom>
            <a:noFill/>
            <a:ln w="2698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6">
              <a:extLst>
                <a:ext uri="{FF2B5EF4-FFF2-40B4-BE49-F238E27FC236}">
                  <a16:creationId xmlns:a16="http://schemas.microsoft.com/office/drawing/2014/main" id="{96A7B73A-37C5-4D5A-95B9-2FCAB10336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64250" y="4327525"/>
              <a:ext cx="266700" cy="0"/>
            </a:xfrm>
            <a:custGeom>
              <a:avLst/>
              <a:gdLst>
                <a:gd name="T0" fmla="*/ 140 w 168"/>
                <a:gd name="T1" fmla="*/ 168 w 168"/>
                <a:gd name="T2" fmla="*/ 69 w 168"/>
                <a:gd name="T3" fmla="*/ 97 w 168"/>
                <a:gd name="T4" fmla="*/ 0 w 168"/>
                <a:gd name="T5" fmla="*/ 28 w 16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l="0" t="0" r="r" b="b"/>
              <a:pathLst>
                <a:path w="168">
                  <a:moveTo>
                    <a:pt x="140" y="0"/>
                  </a:moveTo>
                  <a:lnTo>
                    <a:pt x="168" y="0"/>
                  </a:lnTo>
                  <a:moveTo>
                    <a:pt x="69" y="0"/>
                  </a:moveTo>
                  <a:lnTo>
                    <a:pt x="97" y="0"/>
                  </a:lnTo>
                  <a:moveTo>
                    <a:pt x="0" y="0"/>
                  </a:moveTo>
                  <a:lnTo>
                    <a:pt x="28" y="0"/>
                  </a:lnTo>
                </a:path>
              </a:pathLst>
            </a:custGeom>
            <a:noFill/>
            <a:ln w="38100" cap="rnd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67">
              <a:extLst>
                <a:ext uri="{FF2B5EF4-FFF2-40B4-BE49-F238E27FC236}">
                  <a16:creationId xmlns:a16="http://schemas.microsoft.com/office/drawing/2014/main" id="{615CE12E-B135-474C-85AA-C5D36BE44D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86450" y="4464050"/>
              <a:ext cx="679450" cy="392113"/>
            </a:xfrm>
            <a:custGeom>
              <a:avLst/>
              <a:gdLst>
                <a:gd name="T0" fmla="*/ 0 w 180"/>
                <a:gd name="T1" fmla="*/ 104 h 104"/>
                <a:gd name="T2" fmla="*/ 180 w 180"/>
                <a:gd name="T3" fmla="*/ 104 h 104"/>
                <a:gd name="T4" fmla="*/ 68 w 180"/>
                <a:gd name="T5" fmla="*/ 92 h 104"/>
                <a:gd name="T6" fmla="*/ 68 w 180"/>
                <a:gd name="T7" fmla="*/ 104 h 104"/>
                <a:gd name="T8" fmla="*/ 116 w 180"/>
                <a:gd name="T9" fmla="*/ 104 h 104"/>
                <a:gd name="T10" fmla="*/ 116 w 180"/>
                <a:gd name="T11" fmla="*/ 92 h 104"/>
                <a:gd name="T12" fmla="*/ 136 w 180"/>
                <a:gd name="T13" fmla="*/ 104 h 104"/>
                <a:gd name="T14" fmla="*/ 136 w 180"/>
                <a:gd name="T15" fmla="*/ 84 h 104"/>
                <a:gd name="T16" fmla="*/ 92 w 180"/>
                <a:gd name="T17" fmla="*/ 60 h 104"/>
                <a:gd name="T18" fmla="*/ 48 w 180"/>
                <a:gd name="T19" fmla="*/ 84 h 104"/>
                <a:gd name="T20" fmla="*/ 48 w 180"/>
                <a:gd name="T21" fmla="*/ 104 h 104"/>
                <a:gd name="T22" fmla="*/ 92 w 180"/>
                <a:gd name="T23" fmla="*/ 48 h 104"/>
                <a:gd name="T24" fmla="*/ 112 w 180"/>
                <a:gd name="T25" fmla="*/ 28 h 104"/>
                <a:gd name="T26" fmla="*/ 112 w 180"/>
                <a:gd name="T27" fmla="*/ 21 h 104"/>
                <a:gd name="T28" fmla="*/ 92 w 180"/>
                <a:gd name="T29" fmla="*/ 0 h 104"/>
                <a:gd name="T30" fmla="*/ 72 w 180"/>
                <a:gd name="T31" fmla="*/ 21 h 104"/>
                <a:gd name="T32" fmla="*/ 72 w 180"/>
                <a:gd name="T33" fmla="*/ 28 h 104"/>
                <a:gd name="T34" fmla="*/ 92 w 180"/>
                <a:gd name="T35" fmla="*/ 48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0" h="104">
                  <a:moveTo>
                    <a:pt x="0" y="104"/>
                  </a:moveTo>
                  <a:cubicBezTo>
                    <a:pt x="180" y="104"/>
                    <a:pt x="180" y="104"/>
                    <a:pt x="180" y="104"/>
                  </a:cubicBezTo>
                  <a:moveTo>
                    <a:pt x="68" y="92"/>
                  </a:moveTo>
                  <a:cubicBezTo>
                    <a:pt x="68" y="104"/>
                    <a:pt x="68" y="104"/>
                    <a:pt x="68" y="104"/>
                  </a:cubicBezTo>
                  <a:moveTo>
                    <a:pt x="116" y="104"/>
                  </a:moveTo>
                  <a:cubicBezTo>
                    <a:pt x="116" y="92"/>
                    <a:pt x="116" y="92"/>
                    <a:pt x="116" y="92"/>
                  </a:cubicBezTo>
                  <a:moveTo>
                    <a:pt x="136" y="104"/>
                  </a:moveTo>
                  <a:cubicBezTo>
                    <a:pt x="136" y="84"/>
                    <a:pt x="136" y="84"/>
                    <a:pt x="136" y="84"/>
                  </a:cubicBezTo>
                  <a:cubicBezTo>
                    <a:pt x="136" y="68"/>
                    <a:pt x="107" y="60"/>
                    <a:pt x="92" y="60"/>
                  </a:cubicBezTo>
                  <a:cubicBezTo>
                    <a:pt x="77" y="60"/>
                    <a:pt x="48" y="68"/>
                    <a:pt x="48" y="84"/>
                  </a:cubicBezTo>
                  <a:cubicBezTo>
                    <a:pt x="48" y="104"/>
                    <a:pt x="48" y="104"/>
                    <a:pt x="48" y="104"/>
                  </a:cubicBezTo>
                  <a:moveTo>
                    <a:pt x="92" y="48"/>
                  </a:moveTo>
                  <a:cubicBezTo>
                    <a:pt x="104" y="48"/>
                    <a:pt x="112" y="39"/>
                    <a:pt x="112" y="28"/>
                  </a:cubicBezTo>
                  <a:cubicBezTo>
                    <a:pt x="112" y="21"/>
                    <a:pt x="112" y="21"/>
                    <a:pt x="112" y="21"/>
                  </a:cubicBezTo>
                  <a:cubicBezTo>
                    <a:pt x="112" y="9"/>
                    <a:pt x="104" y="0"/>
                    <a:pt x="92" y="0"/>
                  </a:cubicBezTo>
                  <a:cubicBezTo>
                    <a:pt x="81" y="0"/>
                    <a:pt x="72" y="9"/>
                    <a:pt x="72" y="21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39"/>
                    <a:pt x="81" y="48"/>
                    <a:pt x="92" y="48"/>
                  </a:cubicBezTo>
                  <a:close/>
                </a:path>
              </a:pathLst>
            </a:custGeom>
            <a:noFill/>
            <a:ln w="2698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77EBE6FC-7B43-4D7B-B3AB-3107C25D7E95}"/>
              </a:ext>
            </a:extLst>
          </p:cNvPr>
          <p:cNvGrpSpPr/>
          <p:nvPr/>
        </p:nvGrpSpPr>
        <p:grpSpPr>
          <a:xfrm>
            <a:off x="2435225" y="1968500"/>
            <a:ext cx="730250" cy="731838"/>
            <a:chOff x="2435225" y="1968500"/>
            <a:chExt cx="730250" cy="731838"/>
          </a:xfrm>
        </p:grpSpPr>
        <p:sp>
          <p:nvSpPr>
            <p:cNvPr id="72" name="Freeform 68">
              <a:extLst>
                <a:ext uri="{FF2B5EF4-FFF2-40B4-BE49-F238E27FC236}">
                  <a16:creationId xmlns:a16="http://schemas.microsoft.com/office/drawing/2014/main" id="{A16E114A-C4B8-4051-8DEA-47D5DA235E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35225" y="1968500"/>
              <a:ext cx="730250" cy="731838"/>
            </a:xfrm>
            <a:custGeom>
              <a:avLst/>
              <a:gdLst>
                <a:gd name="T0" fmla="*/ 92 w 194"/>
                <a:gd name="T1" fmla="*/ 137 h 194"/>
                <a:gd name="T2" fmla="*/ 93 w 194"/>
                <a:gd name="T3" fmla="*/ 148 h 194"/>
                <a:gd name="T4" fmla="*/ 81 w 194"/>
                <a:gd name="T5" fmla="*/ 179 h 194"/>
                <a:gd name="T6" fmla="*/ 46 w 194"/>
                <a:gd name="T7" fmla="*/ 194 h 194"/>
                <a:gd name="T8" fmla="*/ 0 w 194"/>
                <a:gd name="T9" fmla="*/ 148 h 194"/>
                <a:gd name="T10" fmla="*/ 46 w 194"/>
                <a:gd name="T11" fmla="*/ 101 h 194"/>
                <a:gd name="T12" fmla="*/ 64 w 194"/>
                <a:gd name="T13" fmla="*/ 105 h 194"/>
                <a:gd name="T14" fmla="*/ 17 w 194"/>
                <a:gd name="T15" fmla="*/ 88 h 194"/>
                <a:gd name="T16" fmla="*/ 17 w 194"/>
                <a:gd name="T17" fmla="*/ 29 h 194"/>
                <a:gd name="T18" fmla="*/ 29 w 194"/>
                <a:gd name="T19" fmla="*/ 17 h 194"/>
                <a:gd name="T20" fmla="*/ 52 w 194"/>
                <a:gd name="T21" fmla="*/ 17 h 194"/>
                <a:gd name="T22" fmla="*/ 74 w 194"/>
                <a:gd name="T23" fmla="*/ 17 h 194"/>
                <a:gd name="T24" fmla="*/ 137 w 194"/>
                <a:gd name="T25" fmla="*/ 17 h 194"/>
                <a:gd name="T26" fmla="*/ 158 w 194"/>
                <a:gd name="T27" fmla="*/ 17 h 194"/>
                <a:gd name="T28" fmla="*/ 181 w 194"/>
                <a:gd name="T29" fmla="*/ 17 h 194"/>
                <a:gd name="T30" fmla="*/ 194 w 194"/>
                <a:gd name="T31" fmla="*/ 29 h 194"/>
                <a:gd name="T32" fmla="*/ 194 w 194"/>
                <a:gd name="T33" fmla="*/ 98 h 194"/>
                <a:gd name="T34" fmla="*/ 194 w 194"/>
                <a:gd name="T35" fmla="*/ 126 h 194"/>
                <a:gd name="T36" fmla="*/ 194 w 194"/>
                <a:gd name="T37" fmla="*/ 156 h 194"/>
                <a:gd name="T38" fmla="*/ 181 w 194"/>
                <a:gd name="T39" fmla="*/ 169 h 194"/>
                <a:gd name="T40" fmla="*/ 108 w 194"/>
                <a:gd name="T41" fmla="*/ 169 h 194"/>
                <a:gd name="T42" fmla="*/ 157 w 194"/>
                <a:gd name="T43" fmla="*/ 33 h 194"/>
                <a:gd name="T44" fmla="*/ 139 w 194"/>
                <a:gd name="T45" fmla="*/ 33 h 194"/>
                <a:gd name="T46" fmla="*/ 137 w 194"/>
                <a:gd name="T47" fmla="*/ 32 h 194"/>
                <a:gd name="T48" fmla="*/ 137 w 194"/>
                <a:gd name="T49" fmla="*/ 1 h 194"/>
                <a:gd name="T50" fmla="*/ 139 w 194"/>
                <a:gd name="T51" fmla="*/ 0 h 194"/>
                <a:gd name="T52" fmla="*/ 157 w 194"/>
                <a:gd name="T53" fmla="*/ 0 h 194"/>
                <a:gd name="T54" fmla="*/ 158 w 194"/>
                <a:gd name="T55" fmla="*/ 1 h 194"/>
                <a:gd name="T56" fmla="*/ 158 w 194"/>
                <a:gd name="T57" fmla="*/ 32 h 194"/>
                <a:gd name="T58" fmla="*/ 157 w 194"/>
                <a:gd name="T59" fmla="*/ 33 h 194"/>
                <a:gd name="T60" fmla="*/ 72 w 194"/>
                <a:gd name="T61" fmla="*/ 33 h 194"/>
                <a:gd name="T62" fmla="*/ 54 w 194"/>
                <a:gd name="T63" fmla="*/ 33 h 194"/>
                <a:gd name="T64" fmla="*/ 52 w 194"/>
                <a:gd name="T65" fmla="*/ 32 h 194"/>
                <a:gd name="T66" fmla="*/ 52 w 194"/>
                <a:gd name="T67" fmla="*/ 1 h 194"/>
                <a:gd name="T68" fmla="*/ 54 w 194"/>
                <a:gd name="T69" fmla="*/ 0 h 194"/>
                <a:gd name="T70" fmla="*/ 72 w 194"/>
                <a:gd name="T71" fmla="*/ 0 h 194"/>
                <a:gd name="T72" fmla="*/ 74 w 194"/>
                <a:gd name="T73" fmla="*/ 1 h 194"/>
                <a:gd name="T74" fmla="*/ 74 w 194"/>
                <a:gd name="T75" fmla="*/ 32 h 194"/>
                <a:gd name="T76" fmla="*/ 72 w 194"/>
                <a:gd name="T77" fmla="*/ 33 h 194"/>
                <a:gd name="T78" fmla="*/ 17 w 194"/>
                <a:gd name="T79" fmla="*/ 59 h 194"/>
                <a:gd name="T80" fmla="*/ 175 w 194"/>
                <a:gd name="T81" fmla="*/ 59 h 194"/>
                <a:gd name="T82" fmla="*/ 171 w 194"/>
                <a:gd name="T83" fmla="*/ 59 h 194"/>
                <a:gd name="T84" fmla="*/ 194 w 194"/>
                <a:gd name="T85" fmla="*/ 59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94" h="194">
                  <a:moveTo>
                    <a:pt x="92" y="137"/>
                  </a:moveTo>
                  <a:cubicBezTo>
                    <a:pt x="92" y="141"/>
                    <a:pt x="93" y="144"/>
                    <a:pt x="93" y="148"/>
                  </a:cubicBezTo>
                  <a:cubicBezTo>
                    <a:pt x="93" y="159"/>
                    <a:pt x="88" y="170"/>
                    <a:pt x="81" y="179"/>
                  </a:cubicBezTo>
                  <a:cubicBezTo>
                    <a:pt x="72" y="188"/>
                    <a:pt x="60" y="194"/>
                    <a:pt x="46" y="194"/>
                  </a:cubicBezTo>
                  <a:cubicBezTo>
                    <a:pt x="20" y="194"/>
                    <a:pt x="0" y="173"/>
                    <a:pt x="0" y="148"/>
                  </a:cubicBezTo>
                  <a:cubicBezTo>
                    <a:pt x="0" y="122"/>
                    <a:pt x="20" y="101"/>
                    <a:pt x="46" y="101"/>
                  </a:cubicBezTo>
                  <a:cubicBezTo>
                    <a:pt x="52" y="101"/>
                    <a:pt x="58" y="102"/>
                    <a:pt x="64" y="105"/>
                  </a:cubicBezTo>
                  <a:moveTo>
                    <a:pt x="17" y="88"/>
                  </a:moveTo>
                  <a:cubicBezTo>
                    <a:pt x="17" y="29"/>
                    <a:pt x="17" y="29"/>
                    <a:pt x="17" y="29"/>
                  </a:cubicBezTo>
                  <a:cubicBezTo>
                    <a:pt x="17" y="22"/>
                    <a:pt x="22" y="17"/>
                    <a:pt x="29" y="17"/>
                  </a:cubicBezTo>
                  <a:cubicBezTo>
                    <a:pt x="52" y="17"/>
                    <a:pt x="52" y="17"/>
                    <a:pt x="52" y="17"/>
                  </a:cubicBezTo>
                  <a:moveTo>
                    <a:pt x="74" y="17"/>
                  </a:moveTo>
                  <a:cubicBezTo>
                    <a:pt x="137" y="17"/>
                    <a:pt x="137" y="17"/>
                    <a:pt x="137" y="17"/>
                  </a:cubicBezTo>
                  <a:moveTo>
                    <a:pt x="158" y="17"/>
                  </a:moveTo>
                  <a:cubicBezTo>
                    <a:pt x="181" y="17"/>
                    <a:pt x="181" y="17"/>
                    <a:pt x="181" y="17"/>
                  </a:cubicBezTo>
                  <a:cubicBezTo>
                    <a:pt x="188" y="17"/>
                    <a:pt x="194" y="22"/>
                    <a:pt x="194" y="29"/>
                  </a:cubicBezTo>
                  <a:cubicBezTo>
                    <a:pt x="194" y="98"/>
                    <a:pt x="194" y="98"/>
                    <a:pt x="194" y="98"/>
                  </a:cubicBezTo>
                  <a:cubicBezTo>
                    <a:pt x="194" y="126"/>
                    <a:pt x="194" y="126"/>
                    <a:pt x="194" y="126"/>
                  </a:cubicBezTo>
                  <a:cubicBezTo>
                    <a:pt x="194" y="156"/>
                    <a:pt x="194" y="156"/>
                    <a:pt x="194" y="156"/>
                  </a:cubicBezTo>
                  <a:cubicBezTo>
                    <a:pt x="194" y="163"/>
                    <a:pt x="188" y="169"/>
                    <a:pt x="181" y="169"/>
                  </a:cubicBezTo>
                  <a:cubicBezTo>
                    <a:pt x="108" y="169"/>
                    <a:pt x="108" y="169"/>
                    <a:pt x="108" y="169"/>
                  </a:cubicBezTo>
                  <a:moveTo>
                    <a:pt x="157" y="33"/>
                  </a:moveTo>
                  <a:cubicBezTo>
                    <a:pt x="139" y="33"/>
                    <a:pt x="139" y="33"/>
                    <a:pt x="139" y="33"/>
                  </a:cubicBezTo>
                  <a:cubicBezTo>
                    <a:pt x="138" y="33"/>
                    <a:pt x="137" y="33"/>
                    <a:pt x="137" y="32"/>
                  </a:cubicBezTo>
                  <a:cubicBezTo>
                    <a:pt x="137" y="1"/>
                    <a:pt x="137" y="1"/>
                    <a:pt x="137" y="1"/>
                  </a:cubicBezTo>
                  <a:cubicBezTo>
                    <a:pt x="137" y="0"/>
                    <a:pt x="138" y="0"/>
                    <a:pt x="139" y="0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57" y="0"/>
                    <a:pt x="158" y="0"/>
                    <a:pt x="158" y="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3"/>
                    <a:pt x="157" y="33"/>
                    <a:pt x="157" y="33"/>
                  </a:cubicBezTo>
                  <a:close/>
                  <a:moveTo>
                    <a:pt x="72" y="33"/>
                  </a:moveTo>
                  <a:cubicBezTo>
                    <a:pt x="54" y="33"/>
                    <a:pt x="54" y="33"/>
                    <a:pt x="54" y="33"/>
                  </a:cubicBezTo>
                  <a:cubicBezTo>
                    <a:pt x="53" y="33"/>
                    <a:pt x="52" y="33"/>
                    <a:pt x="52" y="32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0"/>
                    <a:pt x="53" y="0"/>
                    <a:pt x="54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73" y="0"/>
                    <a:pt x="74" y="0"/>
                    <a:pt x="74" y="1"/>
                  </a:cubicBezTo>
                  <a:cubicBezTo>
                    <a:pt x="74" y="32"/>
                    <a:pt x="74" y="32"/>
                    <a:pt x="74" y="32"/>
                  </a:cubicBezTo>
                  <a:cubicBezTo>
                    <a:pt x="74" y="33"/>
                    <a:pt x="73" y="33"/>
                    <a:pt x="72" y="33"/>
                  </a:cubicBezTo>
                  <a:close/>
                  <a:moveTo>
                    <a:pt x="17" y="59"/>
                  </a:moveTo>
                  <a:cubicBezTo>
                    <a:pt x="175" y="59"/>
                    <a:pt x="175" y="59"/>
                    <a:pt x="175" y="59"/>
                  </a:cubicBezTo>
                  <a:moveTo>
                    <a:pt x="171" y="59"/>
                  </a:moveTo>
                  <a:cubicBezTo>
                    <a:pt x="194" y="59"/>
                    <a:pt x="194" y="59"/>
                    <a:pt x="194" y="59"/>
                  </a:cubicBezTo>
                </a:path>
              </a:pathLst>
            </a:custGeom>
            <a:noFill/>
            <a:ln w="26988" cap="rnd">
              <a:solidFill>
                <a:srgbClr val="50505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9">
              <a:extLst>
                <a:ext uri="{FF2B5EF4-FFF2-40B4-BE49-F238E27FC236}">
                  <a16:creationId xmlns:a16="http://schemas.microsoft.com/office/drawing/2014/main" id="{B886AC67-120E-4DF8-9B22-886D34358F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4763" y="2357438"/>
              <a:ext cx="247650" cy="200025"/>
            </a:xfrm>
            <a:custGeom>
              <a:avLst/>
              <a:gdLst>
                <a:gd name="T0" fmla="*/ 0 w 156"/>
                <a:gd name="T1" fmla="*/ 90 h 126"/>
                <a:gd name="T2" fmla="*/ 33 w 156"/>
                <a:gd name="T3" fmla="*/ 126 h 126"/>
                <a:gd name="T4" fmla="*/ 156 w 156"/>
                <a:gd name="T5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26">
                  <a:moveTo>
                    <a:pt x="0" y="90"/>
                  </a:moveTo>
                  <a:lnTo>
                    <a:pt x="33" y="126"/>
                  </a:lnTo>
                  <a:lnTo>
                    <a:pt x="156" y="0"/>
                  </a:lnTo>
                </a:path>
              </a:pathLst>
            </a:custGeom>
            <a:noFill/>
            <a:ln w="41275" cap="rnd">
              <a:solidFill>
                <a:srgbClr val="F7923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400E390E-C26C-4527-BC5E-26C1606D1F40}"/>
              </a:ext>
            </a:extLst>
          </p:cNvPr>
          <p:cNvGrpSpPr/>
          <p:nvPr/>
        </p:nvGrpSpPr>
        <p:grpSpPr>
          <a:xfrm>
            <a:off x="4127500" y="1952625"/>
            <a:ext cx="806450" cy="808038"/>
            <a:chOff x="4127500" y="1952625"/>
            <a:chExt cx="806450" cy="80803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1CBBE1DA-391C-4F7E-9CE0-2346F10CA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4988" y="2379663"/>
              <a:ext cx="7938" cy="7938"/>
            </a:xfrm>
            <a:custGeom>
              <a:avLst/>
              <a:gdLst>
                <a:gd name="T0" fmla="*/ 5 w 5"/>
                <a:gd name="T1" fmla="*/ 5 h 5"/>
                <a:gd name="T2" fmla="*/ 3 w 5"/>
                <a:gd name="T3" fmla="*/ 2 h 5"/>
                <a:gd name="T4" fmla="*/ 0 w 5"/>
                <a:gd name="T5" fmla="*/ 0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A1E9553C-5CAD-492F-9B3A-8AD58661D8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0700" y="2401888"/>
              <a:ext cx="93663" cy="95250"/>
            </a:xfrm>
            <a:custGeom>
              <a:avLst/>
              <a:gdLst>
                <a:gd name="T0" fmla="*/ 0 w 59"/>
                <a:gd name="T1" fmla="*/ 0 h 60"/>
                <a:gd name="T2" fmla="*/ 59 w 59"/>
                <a:gd name="T3" fmla="*/ 60 h 60"/>
                <a:gd name="T4" fmla="*/ 50 w 59"/>
                <a:gd name="T5" fmla="*/ 48 h 60"/>
                <a:gd name="T6" fmla="*/ 0 w 59"/>
                <a:gd name="T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60">
                  <a:moveTo>
                    <a:pt x="0" y="0"/>
                  </a:moveTo>
                  <a:lnTo>
                    <a:pt x="59" y="60"/>
                  </a:lnTo>
                  <a:lnTo>
                    <a:pt x="5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8492C76D-4E7B-445F-96DF-FE1F7D5A5A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7500" y="2560638"/>
              <a:ext cx="109538" cy="112713"/>
            </a:xfrm>
            <a:custGeom>
              <a:avLst/>
              <a:gdLst>
                <a:gd name="T0" fmla="*/ 6 w 29"/>
                <a:gd name="T1" fmla="*/ 28 h 30"/>
                <a:gd name="T2" fmla="*/ 28 w 29"/>
                <a:gd name="T3" fmla="*/ 7 h 30"/>
                <a:gd name="T4" fmla="*/ 28 w 29"/>
                <a:gd name="T5" fmla="*/ 2 h 30"/>
                <a:gd name="T6" fmla="*/ 23 w 29"/>
                <a:gd name="T7" fmla="*/ 2 h 30"/>
                <a:gd name="T8" fmla="*/ 1 w 29"/>
                <a:gd name="T9" fmla="*/ 23 h 30"/>
                <a:gd name="T10" fmla="*/ 1 w 29"/>
                <a:gd name="T11" fmla="*/ 28 h 30"/>
                <a:gd name="T12" fmla="*/ 6 w 29"/>
                <a:gd name="T13" fmla="*/ 2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30">
                  <a:moveTo>
                    <a:pt x="6" y="28"/>
                  </a:moveTo>
                  <a:cubicBezTo>
                    <a:pt x="28" y="7"/>
                    <a:pt x="28" y="7"/>
                    <a:pt x="28" y="7"/>
                  </a:cubicBezTo>
                  <a:cubicBezTo>
                    <a:pt x="29" y="5"/>
                    <a:pt x="29" y="3"/>
                    <a:pt x="28" y="2"/>
                  </a:cubicBezTo>
                  <a:cubicBezTo>
                    <a:pt x="26" y="0"/>
                    <a:pt x="24" y="0"/>
                    <a:pt x="23" y="2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0" y="25"/>
                    <a:pt x="0" y="27"/>
                    <a:pt x="1" y="28"/>
                  </a:cubicBezTo>
                  <a:cubicBezTo>
                    <a:pt x="3" y="30"/>
                    <a:pt x="5" y="30"/>
                    <a:pt x="6" y="28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17E8FA4B-BDE0-4AFA-BB65-753B21721C3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3850" y="2606675"/>
              <a:ext cx="147638" cy="146050"/>
            </a:xfrm>
            <a:custGeom>
              <a:avLst/>
              <a:gdLst>
                <a:gd name="T0" fmla="*/ 38 w 39"/>
                <a:gd name="T1" fmla="*/ 2 h 39"/>
                <a:gd name="T2" fmla="*/ 33 w 39"/>
                <a:gd name="T3" fmla="*/ 2 h 39"/>
                <a:gd name="T4" fmla="*/ 2 w 39"/>
                <a:gd name="T5" fmla="*/ 33 h 39"/>
                <a:gd name="T6" fmla="*/ 2 w 39"/>
                <a:gd name="T7" fmla="*/ 38 h 39"/>
                <a:gd name="T8" fmla="*/ 6 w 39"/>
                <a:gd name="T9" fmla="*/ 38 h 39"/>
                <a:gd name="T10" fmla="*/ 38 w 39"/>
                <a:gd name="T11" fmla="*/ 6 h 39"/>
                <a:gd name="T12" fmla="*/ 38 w 39"/>
                <a:gd name="T13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39">
                  <a:moveTo>
                    <a:pt x="38" y="2"/>
                  </a:moveTo>
                  <a:cubicBezTo>
                    <a:pt x="36" y="0"/>
                    <a:pt x="34" y="0"/>
                    <a:pt x="33" y="2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0" y="34"/>
                    <a:pt x="0" y="36"/>
                    <a:pt x="2" y="38"/>
                  </a:cubicBezTo>
                  <a:cubicBezTo>
                    <a:pt x="3" y="39"/>
                    <a:pt x="5" y="39"/>
                    <a:pt x="6" y="38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9" y="5"/>
                    <a:pt x="39" y="3"/>
                    <a:pt x="38" y="2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C48ED002-96A8-4BCC-B60F-0337C34F8FC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7988" y="2651125"/>
              <a:ext cx="107950" cy="109538"/>
            </a:xfrm>
            <a:custGeom>
              <a:avLst/>
              <a:gdLst>
                <a:gd name="T0" fmla="*/ 23 w 29"/>
                <a:gd name="T1" fmla="*/ 1 h 29"/>
                <a:gd name="T2" fmla="*/ 1 w 29"/>
                <a:gd name="T3" fmla="*/ 23 h 29"/>
                <a:gd name="T4" fmla="*/ 1 w 29"/>
                <a:gd name="T5" fmla="*/ 28 h 29"/>
                <a:gd name="T6" fmla="*/ 6 w 29"/>
                <a:gd name="T7" fmla="*/ 28 h 29"/>
                <a:gd name="T8" fmla="*/ 27 w 29"/>
                <a:gd name="T9" fmla="*/ 6 h 29"/>
                <a:gd name="T10" fmla="*/ 27 w 29"/>
                <a:gd name="T11" fmla="*/ 1 h 29"/>
                <a:gd name="T12" fmla="*/ 23 w 29"/>
                <a:gd name="T13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29">
                  <a:moveTo>
                    <a:pt x="23" y="1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0" y="24"/>
                    <a:pt x="0" y="26"/>
                    <a:pt x="1" y="28"/>
                  </a:cubicBezTo>
                  <a:cubicBezTo>
                    <a:pt x="2" y="29"/>
                    <a:pt x="4" y="29"/>
                    <a:pt x="6" y="28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9" y="5"/>
                    <a:pt x="29" y="3"/>
                    <a:pt x="27" y="1"/>
                  </a:cubicBezTo>
                  <a:cubicBezTo>
                    <a:pt x="26" y="0"/>
                    <a:pt x="24" y="0"/>
                    <a:pt x="23" y="1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5E9A47B3-7B44-4E23-A7FA-DEB4E1AF0C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49725" y="1952625"/>
              <a:ext cx="784225" cy="785813"/>
            </a:xfrm>
            <a:custGeom>
              <a:avLst/>
              <a:gdLst>
                <a:gd name="T0" fmla="*/ 178 w 208"/>
                <a:gd name="T1" fmla="*/ 30 h 208"/>
                <a:gd name="T2" fmla="*/ 201 w 208"/>
                <a:gd name="T3" fmla="*/ 7 h 208"/>
                <a:gd name="T4" fmla="*/ 148 w 208"/>
                <a:gd name="T5" fmla="*/ 115 h 208"/>
                <a:gd name="T6" fmla="*/ 54 w 208"/>
                <a:gd name="T7" fmla="*/ 115 h 208"/>
                <a:gd name="T8" fmla="*/ 163 w 208"/>
                <a:gd name="T9" fmla="*/ 15 h 208"/>
                <a:gd name="T10" fmla="*/ 193 w 208"/>
                <a:gd name="T11" fmla="*/ 45 h 208"/>
                <a:gd name="T12" fmla="*/ 132 w 208"/>
                <a:gd name="T13" fmla="*/ 166 h 208"/>
                <a:gd name="T14" fmla="*/ 97 w 208"/>
                <a:gd name="T15" fmla="*/ 162 h 208"/>
                <a:gd name="T16" fmla="*/ 97 w 208"/>
                <a:gd name="T17" fmla="*/ 160 h 208"/>
                <a:gd name="T18" fmla="*/ 132 w 208"/>
                <a:gd name="T19" fmla="*/ 166 h 208"/>
                <a:gd name="T20" fmla="*/ 75 w 208"/>
                <a:gd name="T21" fmla="*/ 162 h 208"/>
                <a:gd name="T22" fmla="*/ 40 w 208"/>
                <a:gd name="T23" fmla="*/ 127 h 208"/>
                <a:gd name="T24" fmla="*/ 69 w 208"/>
                <a:gd name="T25" fmla="*/ 139 h 208"/>
                <a:gd name="T26" fmla="*/ 81 w 208"/>
                <a:gd name="T27" fmla="*/ 168 h 208"/>
                <a:gd name="T28" fmla="*/ 34 w 208"/>
                <a:gd name="T29" fmla="*/ 149 h 208"/>
                <a:gd name="T30" fmla="*/ 68 w 208"/>
                <a:gd name="T31" fmla="*/ 165 h 208"/>
                <a:gd name="T32" fmla="*/ 11 w 208"/>
                <a:gd name="T33" fmla="*/ 108 h 208"/>
                <a:gd name="T34" fmla="*/ 74 w 208"/>
                <a:gd name="T35" fmla="*/ 71 h 208"/>
                <a:gd name="T36" fmla="*/ 48 w 208"/>
                <a:gd name="T37" fmla="*/ 112 h 208"/>
                <a:gd name="T38" fmla="*/ 11 w 208"/>
                <a:gd name="T39" fmla="*/ 108 h 208"/>
                <a:gd name="T40" fmla="*/ 88 w 208"/>
                <a:gd name="T41" fmla="*/ 56 h 208"/>
                <a:gd name="T42" fmla="*/ 80 w 208"/>
                <a:gd name="T43" fmla="*/ 63 h 208"/>
                <a:gd name="T44" fmla="*/ 38 w 208"/>
                <a:gd name="T45" fmla="*/ 71 h 208"/>
                <a:gd name="T46" fmla="*/ 0 w 208"/>
                <a:gd name="T47" fmla="*/ 111 h 208"/>
                <a:gd name="T48" fmla="*/ 3 w 208"/>
                <a:gd name="T49" fmla="*/ 114 h 208"/>
                <a:gd name="T50" fmla="*/ 33 w 208"/>
                <a:gd name="T51" fmla="*/ 125 h 208"/>
                <a:gd name="T52" fmla="*/ 39 w 208"/>
                <a:gd name="T53" fmla="*/ 135 h 208"/>
                <a:gd name="T54" fmla="*/ 27 w 208"/>
                <a:gd name="T55" fmla="*/ 152 h 208"/>
                <a:gd name="T56" fmla="*/ 61 w 208"/>
                <a:gd name="T57" fmla="*/ 181 h 208"/>
                <a:gd name="T58" fmla="*/ 78 w 208"/>
                <a:gd name="T59" fmla="*/ 175 h 208"/>
                <a:gd name="T60" fmla="*/ 90 w 208"/>
                <a:gd name="T61" fmla="*/ 168 h 208"/>
                <a:gd name="T62" fmla="*/ 95 w 208"/>
                <a:gd name="T63" fmla="*/ 207 h 208"/>
                <a:gd name="T64" fmla="*/ 100 w 208"/>
                <a:gd name="T65" fmla="*/ 207 h 208"/>
                <a:gd name="T66" fmla="*/ 138 w 208"/>
                <a:gd name="T67" fmla="*/ 168 h 208"/>
                <a:gd name="T68" fmla="*/ 145 w 208"/>
                <a:gd name="T69" fmla="*/ 127 h 208"/>
                <a:gd name="T70" fmla="*/ 208 w 208"/>
                <a:gd name="T71" fmla="*/ 3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08" h="208">
                  <a:moveTo>
                    <a:pt x="196" y="38"/>
                  </a:moveTo>
                  <a:cubicBezTo>
                    <a:pt x="189" y="37"/>
                    <a:pt x="183" y="35"/>
                    <a:pt x="178" y="30"/>
                  </a:cubicBezTo>
                  <a:cubicBezTo>
                    <a:pt x="174" y="25"/>
                    <a:pt x="171" y="19"/>
                    <a:pt x="170" y="13"/>
                  </a:cubicBezTo>
                  <a:cubicBezTo>
                    <a:pt x="181" y="9"/>
                    <a:pt x="191" y="7"/>
                    <a:pt x="201" y="7"/>
                  </a:cubicBezTo>
                  <a:cubicBezTo>
                    <a:pt x="201" y="17"/>
                    <a:pt x="199" y="28"/>
                    <a:pt x="196" y="38"/>
                  </a:cubicBezTo>
                  <a:moveTo>
                    <a:pt x="148" y="115"/>
                  </a:moveTo>
                  <a:cubicBezTo>
                    <a:pt x="132" y="132"/>
                    <a:pt x="113" y="145"/>
                    <a:pt x="93" y="154"/>
                  </a:cubicBezTo>
                  <a:cubicBezTo>
                    <a:pt x="54" y="115"/>
                    <a:pt x="54" y="115"/>
                    <a:pt x="54" y="115"/>
                  </a:cubicBezTo>
                  <a:cubicBezTo>
                    <a:pt x="63" y="95"/>
                    <a:pt x="76" y="77"/>
                    <a:pt x="93" y="60"/>
                  </a:cubicBezTo>
                  <a:cubicBezTo>
                    <a:pt x="114" y="39"/>
                    <a:pt x="138" y="24"/>
                    <a:pt x="163" y="15"/>
                  </a:cubicBezTo>
                  <a:cubicBezTo>
                    <a:pt x="165" y="22"/>
                    <a:pt x="168" y="29"/>
                    <a:pt x="173" y="35"/>
                  </a:cubicBezTo>
                  <a:cubicBezTo>
                    <a:pt x="179" y="40"/>
                    <a:pt x="186" y="44"/>
                    <a:pt x="193" y="45"/>
                  </a:cubicBezTo>
                  <a:cubicBezTo>
                    <a:pt x="184" y="70"/>
                    <a:pt x="169" y="95"/>
                    <a:pt x="148" y="115"/>
                  </a:cubicBezTo>
                  <a:moveTo>
                    <a:pt x="132" y="166"/>
                  </a:moveTo>
                  <a:cubicBezTo>
                    <a:pt x="100" y="197"/>
                    <a:pt x="100" y="197"/>
                    <a:pt x="100" y="197"/>
                  </a:cubicBezTo>
                  <a:cubicBezTo>
                    <a:pt x="97" y="162"/>
                    <a:pt x="97" y="162"/>
                    <a:pt x="97" y="162"/>
                  </a:cubicBezTo>
                  <a:cubicBezTo>
                    <a:pt x="96" y="160"/>
                    <a:pt x="96" y="160"/>
                    <a:pt x="96" y="160"/>
                  </a:cubicBezTo>
                  <a:cubicBezTo>
                    <a:pt x="97" y="160"/>
                    <a:pt x="97" y="160"/>
                    <a:pt x="97" y="160"/>
                  </a:cubicBezTo>
                  <a:cubicBezTo>
                    <a:pt x="111" y="153"/>
                    <a:pt x="125" y="145"/>
                    <a:pt x="137" y="134"/>
                  </a:cubicBezTo>
                  <a:lnTo>
                    <a:pt x="132" y="166"/>
                  </a:lnTo>
                  <a:close/>
                  <a:moveTo>
                    <a:pt x="81" y="168"/>
                  </a:moveTo>
                  <a:cubicBezTo>
                    <a:pt x="75" y="162"/>
                    <a:pt x="75" y="162"/>
                    <a:pt x="75" y="162"/>
                  </a:cubicBezTo>
                  <a:cubicBezTo>
                    <a:pt x="61" y="148"/>
                    <a:pt x="61" y="148"/>
                    <a:pt x="61" y="148"/>
                  </a:cubicBezTo>
                  <a:cubicBezTo>
                    <a:pt x="40" y="127"/>
                    <a:pt x="40" y="127"/>
                    <a:pt x="40" y="127"/>
                  </a:cubicBezTo>
                  <a:cubicBezTo>
                    <a:pt x="48" y="119"/>
                    <a:pt x="48" y="119"/>
                    <a:pt x="48" y="119"/>
                  </a:cubicBezTo>
                  <a:cubicBezTo>
                    <a:pt x="69" y="139"/>
                    <a:pt x="69" y="139"/>
                    <a:pt x="69" y="139"/>
                  </a:cubicBezTo>
                  <a:cubicBezTo>
                    <a:pt x="89" y="160"/>
                    <a:pt x="89" y="160"/>
                    <a:pt x="89" y="160"/>
                  </a:cubicBezTo>
                  <a:lnTo>
                    <a:pt x="81" y="168"/>
                  </a:lnTo>
                  <a:close/>
                  <a:moveTo>
                    <a:pt x="59" y="174"/>
                  </a:moveTo>
                  <a:cubicBezTo>
                    <a:pt x="34" y="149"/>
                    <a:pt x="34" y="149"/>
                    <a:pt x="34" y="149"/>
                  </a:cubicBezTo>
                  <a:cubicBezTo>
                    <a:pt x="43" y="140"/>
                    <a:pt x="43" y="140"/>
                    <a:pt x="43" y="140"/>
                  </a:cubicBezTo>
                  <a:cubicBezTo>
                    <a:pt x="68" y="165"/>
                    <a:pt x="68" y="165"/>
                    <a:pt x="68" y="165"/>
                  </a:cubicBezTo>
                  <a:lnTo>
                    <a:pt x="59" y="174"/>
                  </a:lnTo>
                  <a:close/>
                  <a:moveTo>
                    <a:pt x="11" y="108"/>
                  </a:moveTo>
                  <a:cubicBezTo>
                    <a:pt x="42" y="77"/>
                    <a:pt x="42" y="77"/>
                    <a:pt x="42" y="77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64" y="84"/>
                    <a:pt x="55" y="97"/>
                    <a:pt x="48" y="111"/>
                  </a:cubicBezTo>
                  <a:cubicBezTo>
                    <a:pt x="48" y="111"/>
                    <a:pt x="48" y="111"/>
                    <a:pt x="48" y="112"/>
                  </a:cubicBezTo>
                  <a:cubicBezTo>
                    <a:pt x="47" y="112"/>
                    <a:pt x="47" y="112"/>
                    <a:pt x="47" y="112"/>
                  </a:cubicBezTo>
                  <a:lnTo>
                    <a:pt x="11" y="108"/>
                  </a:lnTo>
                  <a:close/>
                  <a:moveTo>
                    <a:pt x="205" y="0"/>
                  </a:moveTo>
                  <a:cubicBezTo>
                    <a:pt x="165" y="1"/>
                    <a:pt x="122" y="21"/>
                    <a:pt x="88" y="56"/>
                  </a:cubicBezTo>
                  <a:cubicBezTo>
                    <a:pt x="86" y="58"/>
                    <a:pt x="83" y="60"/>
                    <a:pt x="81" y="63"/>
                  </a:cubicBezTo>
                  <a:cubicBezTo>
                    <a:pt x="81" y="63"/>
                    <a:pt x="80" y="63"/>
                    <a:pt x="80" y="63"/>
                  </a:cubicBezTo>
                  <a:cubicBezTo>
                    <a:pt x="40" y="70"/>
                    <a:pt x="40" y="70"/>
                    <a:pt x="40" y="70"/>
                  </a:cubicBezTo>
                  <a:cubicBezTo>
                    <a:pt x="39" y="70"/>
                    <a:pt x="39" y="70"/>
                    <a:pt x="38" y="71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0" y="109"/>
                    <a:pt x="0" y="110"/>
                    <a:pt x="0" y="111"/>
                  </a:cubicBezTo>
                  <a:cubicBezTo>
                    <a:pt x="0" y="112"/>
                    <a:pt x="1" y="112"/>
                    <a:pt x="1" y="113"/>
                  </a:cubicBezTo>
                  <a:cubicBezTo>
                    <a:pt x="2" y="113"/>
                    <a:pt x="2" y="114"/>
                    <a:pt x="3" y="114"/>
                  </a:cubicBezTo>
                  <a:cubicBezTo>
                    <a:pt x="40" y="118"/>
                    <a:pt x="40" y="118"/>
                    <a:pt x="40" y="118"/>
                  </a:cubicBezTo>
                  <a:cubicBezTo>
                    <a:pt x="33" y="125"/>
                    <a:pt x="33" y="125"/>
                    <a:pt x="33" y="125"/>
                  </a:cubicBezTo>
                  <a:cubicBezTo>
                    <a:pt x="32" y="126"/>
                    <a:pt x="32" y="128"/>
                    <a:pt x="33" y="130"/>
                  </a:cubicBezTo>
                  <a:cubicBezTo>
                    <a:pt x="39" y="135"/>
                    <a:pt x="39" y="135"/>
                    <a:pt x="39" y="135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6" y="148"/>
                    <a:pt x="26" y="150"/>
                    <a:pt x="27" y="152"/>
                  </a:cubicBezTo>
                  <a:cubicBezTo>
                    <a:pt x="56" y="181"/>
                    <a:pt x="56" y="181"/>
                    <a:pt x="56" y="181"/>
                  </a:cubicBezTo>
                  <a:cubicBezTo>
                    <a:pt x="58" y="183"/>
                    <a:pt x="60" y="183"/>
                    <a:pt x="61" y="181"/>
                  </a:cubicBezTo>
                  <a:cubicBezTo>
                    <a:pt x="73" y="170"/>
                    <a:pt x="73" y="170"/>
                    <a:pt x="73" y="170"/>
                  </a:cubicBezTo>
                  <a:cubicBezTo>
                    <a:pt x="78" y="175"/>
                    <a:pt x="78" y="175"/>
                    <a:pt x="78" y="175"/>
                  </a:cubicBezTo>
                  <a:cubicBezTo>
                    <a:pt x="80" y="176"/>
                    <a:pt x="82" y="176"/>
                    <a:pt x="83" y="175"/>
                  </a:cubicBezTo>
                  <a:cubicBezTo>
                    <a:pt x="90" y="168"/>
                    <a:pt x="90" y="168"/>
                    <a:pt x="90" y="168"/>
                  </a:cubicBezTo>
                  <a:cubicBezTo>
                    <a:pt x="94" y="205"/>
                    <a:pt x="94" y="205"/>
                    <a:pt x="94" y="205"/>
                  </a:cubicBezTo>
                  <a:cubicBezTo>
                    <a:pt x="95" y="206"/>
                    <a:pt x="95" y="207"/>
                    <a:pt x="95" y="207"/>
                  </a:cubicBezTo>
                  <a:cubicBezTo>
                    <a:pt x="96" y="207"/>
                    <a:pt x="96" y="208"/>
                    <a:pt x="97" y="208"/>
                  </a:cubicBezTo>
                  <a:cubicBezTo>
                    <a:pt x="98" y="208"/>
                    <a:pt x="99" y="208"/>
                    <a:pt x="100" y="207"/>
                  </a:cubicBezTo>
                  <a:cubicBezTo>
                    <a:pt x="137" y="170"/>
                    <a:pt x="137" y="170"/>
                    <a:pt x="137" y="170"/>
                  </a:cubicBezTo>
                  <a:cubicBezTo>
                    <a:pt x="138" y="170"/>
                    <a:pt x="138" y="169"/>
                    <a:pt x="138" y="168"/>
                  </a:cubicBezTo>
                  <a:cubicBezTo>
                    <a:pt x="145" y="128"/>
                    <a:pt x="145" y="128"/>
                    <a:pt x="145" y="128"/>
                  </a:cubicBezTo>
                  <a:cubicBezTo>
                    <a:pt x="145" y="128"/>
                    <a:pt x="145" y="128"/>
                    <a:pt x="145" y="127"/>
                  </a:cubicBezTo>
                  <a:cubicBezTo>
                    <a:pt x="148" y="125"/>
                    <a:pt x="150" y="123"/>
                    <a:pt x="153" y="120"/>
                  </a:cubicBezTo>
                  <a:cubicBezTo>
                    <a:pt x="187" y="86"/>
                    <a:pt x="207" y="43"/>
                    <a:pt x="208" y="3"/>
                  </a:cubicBezTo>
                  <a:cubicBezTo>
                    <a:pt x="208" y="1"/>
                    <a:pt x="207" y="0"/>
                    <a:pt x="205" y="0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0">
              <a:extLst>
                <a:ext uri="{FF2B5EF4-FFF2-40B4-BE49-F238E27FC236}">
                  <a16:creationId xmlns:a16="http://schemas.microsoft.com/office/drawing/2014/main" id="{D60A6A61-C827-4A3F-9A02-E75474977A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288" y="2179638"/>
              <a:ext cx="166688" cy="90488"/>
            </a:xfrm>
            <a:custGeom>
              <a:avLst/>
              <a:gdLst>
                <a:gd name="T0" fmla="*/ 12 w 44"/>
                <a:gd name="T1" fmla="*/ 24 h 24"/>
                <a:gd name="T2" fmla="*/ 12 w 44"/>
                <a:gd name="T3" fmla="*/ 24 h 24"/>
                <a:gd name="T4" fmla="*/ 11 w 44"/>
                <a:gd name="T5" fmla="*/ 23 h 24"/>
                <a:gd name="T6" fmla="*/ 1 w 44"/>
                <a:gd name="T7" fmla="*/ 4 h 24"/>
                <a:gd name="T8" fmla="*/ 2 w 44"/>
                <a:gd name="T9" fmla="*/ 1 h 24"/>
                <a:gd name="T10" fmla="*/ 6 w 44"/>
                <a:gd name="T11" fmla="*/ 2 h 24"/>
                <a:gd name="T12" fmla="*/ 14 w 44"/>
                <a:gd name="T13" fmla="*/ 18 h 24"/>
                <a:gd name="T14" fmla="*/ 40 w 44"/>
                <a:gd name="T15" fmla="*/ 1 h 24"/>
                <a:gd name="T16" fmla="*/ 43 w 44"/>
                <a:gd name="T17" fmla="*/ 2 h 24"/>
                <a:gd name="T18" fmla="*/ 43 w 44"/>
                <a:gd name="T19" fmla="*/ 5 h 24"/>
                <a:gd name="T20" fmla="*/ 14 w 44"/>
                <a:gd name="T21" fmla="*/ 24 h 24"/>
                <a:gd name="T22" fmla="*/ 12 w 44"/>
                <a:gd name="T2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" h="24">
                  <a:moveTo>
                    <a:pt x="12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1" y="23"/>
                    <a:pt x="11" y="2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1"/>
                    <a:pt x="2" y="1"/>
                  </a:cubicBezTo>
                  <a:cubicBezTo>
                    <a:pt x="3" y="0"/>
                    <a:pt x="5" y="1"/>
                    <a:pt x="6" y="2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41" y="0"/>
                    <a:pt x="43" y="1"/>
                    <a:pt x="43" y="2"/>
                  </a:cubicBezTo>
                  <a:cubicBezTo>
                    <a:pt x="44" y="3"/>
                    <a:pt x="44" y="4"/>
                    <a:pt x="43" y="5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3" y="24"/>
                    <a:pt x="12" y="24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1">
              <a:extLst>
                <a:ext uri="{FF2B5EF4-FFF2-40B4-BE49-F238E27FC236}">
                  <a16:creationId xmlns:a16="http://schemas.microsoft.com/office/drawing/2014/main" id="{DB49D967-7021-4493-AC40-F286BDBF120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288" y="2179638"/>
              <a:ext cx="166688" cy="90488"/>
            </a:xfrm>
            <a:custGeom>
              <a:avLst/>
              <a:gdLst>
                <a:gd name="T0" fmla="*/ 12 w 44"/>
                <a:gd name="T1" fmla="*/ 24 h 24"/>
                <a:gd name="T2" fmla="*/ 12 w 44"/>
                <a:gd name="T3" fmla="*/ 24 h 24"/>
                <a:gd name="T4" fmla="*/ 11 w 44"/>
                <a:gd name="T5" fmla="*/ 23 h 24"/>
                <a:gd name="T6" fmla="*/ 1 w 44"/>
                <a:gd name="T7" fmla="*/ 4 h 24"/>
                <a:gd name="T8" fmla="*/ 2 w 44"/>
                <a:gd name="T9" fmla="*/ 1 h 24"/>
                <a:gd name="T10" fmla="*/ 6 w 44"/>
                <a:gd name="T11" fmla="*/ 2 h 24"/>
                <a:gd name="T12" fmla="*/ 14 w 44"/>
                <a:gd name="T13" fmla="*/ 18 h 24"/>
                <a:gd name="T14" fmla="*/ 40 w 44"/>
                <a:gd name="T15" fmla="*/ 1 h 24"/>
                <a:gd name="T16" fmla="*/ 43 w 44"/>
                <a:gd name="T17" fmla="*/ 2 h 24"/>
                <a:gd name="T18" fmla="*/ 43 w 44"/>
                <a:gd name="T19" fmla="*/ 5 h 24"/>
                <a:gd name="T20" fmla="*/ 14 w 44"/>
                <a:gd name="T21" fmla="*/ 24 h 24"/>
                <a:gd name="T22" fmla="*/ 12 w 44"/>
                <a:gd name="T2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" h="24">
                  <a:moveTo>
                    <a:pt x="12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1" y="23"/>
                    <a:pt x="11" y="2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1"/>
                    <a:pt x="2" y="1"/>
                  </a:cubicBezTo>
                  <a:cubicBezTo>
                    <a:pt x="3" y="0"/>
                    <a:pt x="5" y="1"/>
                    <a:pt x="6" y="2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41" y="0"/>
                    <a:pt x="43" y="1"/>
                    <a:pt x="43" y="2"/>
                  </a:cubicBezTo>
                  <a:cubicBezTo>
                    <a:pt x="44" y="3"/>
                    <a:pt x="44" y="4"/>
                    <a:pt x="43" y="5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3" y="24"/>
                    <a:pt x="12" y="24"/>
                  </a:cubicBezTo>
                  <a:close/>
                </a:path>
              </a:pathLst>
            </a:custGeom>
            <a:noFill/>
            <a:ln w="19050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54406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2622E8B-CFC7-4AEE-816F-C1B5962E02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C7A8EDF-006A-457D-A348-D7F83F13F4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sz="6600" dirty="0"/>
              <a:t>תודה.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58075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7A8EDF-006A-457D-A348-D7F83F13F4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כותרת ראשית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0497969-DDCF-4437-BCE6-4CB5399D3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/>
              <a:t>כותרת משנה</a:t>
            </a:r>
            <a:br>
              <a:rPr lang="en-US" dirty="0"/>
            </a:br>
            <a:r>
              <a:rPr lang="he-IL" dirty="0"/>
              <a:t>מציג המצגת/תאריך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28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476D2DD-D3CC-41D4-B481-400B8821B94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C7A8EDF-006A-457D-A348-D7F83F13F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118837"/>
            <a:ext cx="5627829" cy="2387600"/>
          </a:xfrm>
        </p:spPr>
        <p:txBody>
          <a:bodyPr/>
          <a:lstStyle/>
          <a:p>
            <a:r>
              <a:rPr lang="he-IL" dirty="0"/>
              <a:t>כותרת ראשית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0497969-DDCF-4437-BCE6-4CB5399D3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598512"/>
            <a:ext cx="5627829" cy="1655762"/>
          </a:xfrm>
        </p:spPr>
        <p:txBody>
          <a:bodyPr/>
          <a:lstStyle/>
          <a:p>
            <a:r>
              <a:rPr lang="he-IL" dirty="0"/>
              <a:t>כותרת משנה</a:t>
            </a:r>
            <a:br>
              <a:rPr lang="en-US" dirty="0"/>
            </a:br>
            <a:r>
              <a:rPr lang="he-IL" dirty="0"/>
              <a:t>מציג המצגת/תאריך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01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56BA382-26FB-490F-82F5-1ADA24CBB9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C7A8EDF-006A-457D-A348-D7F83F13F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1396207"/>
            <a:ext cx="5354900" cy="2387600"/>
          </a:xfrm>
        </p:spPr>
        <p:txBody>
          <a:bodyPr/>
          <a:lstStyle/>
          <a:p>
            <a:r>
              <a:rPr lang="he-IL" dirty="0"/>
              <a:t>כותרת ראשית</a:t>
            </a:r>
            <a:br>
              <a:rPr lang="en-US" dirty="0"/>
            </a:br>
            <a:r>
              <a:rPr lang="he-IL" dirty="0"/>
              <a:t>שתי שורות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0497969-DDCF-4437-BCE6-4CB5399D3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520" y="3875882"/>
            <a:ext cx="5354900" cy="1655762"/>
          </a:xfrm>
        </p:spPr>
        <p:txBody>
          <a:bodyPr/>
          <a:lstStyle/>
          <a:p>
            <a:r>
              <a:rPr lang="he-IL" dirty="0"/>
              <a:t>כותרת משנה</a:t>
            </a:r>
            <a:br>
              <a:rPr lang="en-US" dirty="0"/>
            </a:br>
            <a:r>
              <a:rPr lang="he-IL" dirty="0"/>
              <a:t>מציג המצגת/תאריך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1E8788D-482D-4A86-9AFC-D863F95A1BD5}"/>
              </a:ext>
            </a:extLst>
          </p:cNvPr>
          <p:cNvSpPr/>
          <p:nvPr/>
        </p:nvSpPr>
        <p:spPr>
          <a:xfrm>
            <a:off x="8534772" y="1505078"/>
            <a:ext cx="3657228" cy="4311532"/>
          </a:xfrm>
          <a:custGeom>
            <a:avLst/>
            <a:gdLst>
              <a:gd name="connsiteX0" fmla="*/ 3657228 w 3657228"/>
              <a:gd name="connsiteY0" fmla="*/ 0 h 4311532"/>
              <a:gd name="connsiteX1" fmla="*/ 3657228 w 3657228"/>
              <a:gd name="connsiteY1" fmla="*/ 2470756 h 4311532"/>
              <a:gd name="connsiteX2" fmla="*/ 0 w 3657228"/>
              <a:gd name="connsiteY2" fmla="*/ 4311532 h 4311532"/>
              <a:gd name="connsiteX3" fmla="*/ 0 w 3657228"/>
              <a:gd name="connsiteY3" fmla="*/ 1840777 h 4311532"/>
              <a:gd name="connsiteX4" fmla="*/ 3657228 w 3657228"/>
              <a:gd name="connsiteY4" fmla="*/ 0 h 431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228" h="4311532">
                <a:moveTo>
                  <a:pt x="3657228" y="0"/>
                </a:moveTo>
                <a:lnTo>
                  <a:pt x="3657228" y="2470756"/>
                </a:lnTo>
                <a:lnTo>
                  <a:pt x="0" y="4311532"/>
                </a:lnTo>
                <a:lnTo>
                  <a:pt x="0" y="1840777"/>
                </a:lnTo>
                <a:lnTo>
                  <a:pt x="3657228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5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7A8EDF-006A-457D-A348-D7F83F13F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0360" y="2255519"/>
            <a:ext cx="8778240" cy="1300281"/>
          </a:xfrm>
        </p:spPr>
        <p:txBody>
          <a:bodyPr/>
          <a:lstStyle/>
          <a:p>
            <a:r>
              <a:rPr lang="he-IL" dirty="0"/>
              <a:t>כותרת ראשית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0497969-DDCF-4437-BCE6-4CB5399D3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360" y="3647876"/>
            <a:ext cx="8778240" cy="741244"/>
          </a:xfrm>
        </p:spPr>
        <p:txBody>
          <a:bodyPr>
            <a:normAutofit fontScale="85000" lnSpcReduction="10000"/>
          </a:bodyPr>
          <a:lstStyle/>
          <a:p>
            <a:r>
              <a:rPr lang="he-IL" dirty="0"/>
              <a:t>כותרת משנה</a:t>
            </a:r>
            <a:br>
              <a:rPr lang="en-US" dirty="0"/>
            </a:br>
            <a:r>
              <a:rPr lang="he-IL" dirty="0"/>
              <a:t>מציג המצגת/תאריך</a:t>
            </a:r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041314B-5CC9-402B-AAD2-918CA79267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56015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4B977ED-83CC-4E2B-BC5C-F22B1FEBB03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C7A8EDF-006A-457D-A348-D7F83F13F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0360" y="1888245"/>
            <a:ext cx="8778240" cy="1300281"/>
          </a:xfrm>
        </p:spPr>
        <p:txBody>
          <a:bodyPr/>
          <a:lstStyle/>
          <a:p>
            <a:r>
              <a:rPr lang="he-IL" dirty="0"/>
              <a:t>כותרת ראשית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0497969-DDCF-4437-BCE6-4CB5399D3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0360" y="3280602"/>
            <a:ext cx="8778240" cy="741244"/>
          </a:xfrm>
        </p:spPr>
        <p:txBody>
          <a:bodyPr>
            <a:normAutofit fontScale="85000" lnSpcReduction="10000"/>
          </a:bodyPr>
          <a:lstStyle/>
          <a:p>
            <a:r>
              <a:rPr lang="he-IL" dirty="0"/>
              <a:t>כותרת משנה</a:t>
            </a:r>
            <a:br>
              <a:rPr lang="en-US" dirty="0"/>
            </a:br>
            <a:r>
              <a:rPr lang="he-IL" dirty="0"/>
              <a:t>מציג המצגת/תאריך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59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CAD1C8-C133-4271-8B68-BDA8751DB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כותרת ראשית שקף טקסט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B28A8F-E53A-495B-A4E7-72AFD724F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בולט רמה ראשונה</a:t>
            </a:r>
          </a:p>
          <a:p>
            <a:r>
              <a:rPr lang="he-IL" dirty="0"/>
              <a:t>בולט רמה ראשונה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FE2FB-2BF6-4000-9652-3F588D99C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26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FE2FB-2BF6-4000-9652-3F588D99C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7CAD1C8-C133-4271-8B68-BDA8751DB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כותרת ראשית שקף טקסט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B28A8F-E53A-495B-A4E7-72AFD724F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בולט רמה ראשונה</a:t>
            </a:r>
          </a:p>
          <a:p>
            <a:r>
              <a:rPr lang="he-IL" dirty="0"/>
              <a:t>בולט רמה ראשונה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88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CAD1C8-C133-4271-8B68-BDA8751DB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862965"/>
            <a:ext cx="10725016" cy="773333"/>
          </a:xfrm>
        </p:spPr>
        <p:txBody>
          <a:bodyPr/>
          <a:lstStyle/>
          <a:p>
            <a:r>
              <a:rPr lang="he-IL" dirty="0"/>
              <a:t>כותרת ראשית שקף טקסט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B28A8F-E53A-495B-A4E7-72AFD724F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823746"/>
            <a:ext cx="10725016" cy="4018254"/>
          </a:xfrm>
        </p:spPr>
        <p:txBody>
          <a:bodyPr/>
          <a:lstStyle/>
          <a:p>
            <a:r>
              <a:rPr lang="he-IL" dirty="0"/>
              <a:t>בולט רמה ראשונה</a:t>
            </a:r>
          </a:p>
          <a:p>
            <a:r>
              <a:rPr lang="he-IL" dirty="0"/>
              <a:t>בולט רמה ראשונה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pPr lvl="1"/>
            <a:r>
              <a:rPr lang="he-IL" dirty="0"/>
              <a:t>בולט רמה שניה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r>
              <a:rPr lang="he-IL" dirty="0"/>
              <a:t>בולט רמה ראשונה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FE2FB-2BF6-4000-9652-3F588D99C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5115" y="6400440"/>
            <a:ext cx="666884" cy="365125"/>
          </a:xfrm>
        </p:spPr>
        <p:txBody>
          <a:bodyPr/>
          <a:lstStyle/>
          <a:p>
            <a:fld id="{7A6A052B-A0ED-42E3-A42D-476CBA669AF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5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אוניברסיטת בן גוריון">
      <a:dk1>
        <a:srgbClr val="58595B"/>
      </a:dk1>
      <a:lt1>
        <a:sysClr val="window" lastClr="FFFFFF"/>
      </a:lt1>
      <a:dk2>
        <a:srgbClr val="58595B"/>
      </a:dk2>
      <a:lt2>
        <a:srgbClr val="EEECE1"/>
      </a:lt2>
      <a:accent1>
        <a:srgbClr val="F7941E"/>
      </a:accent1>
      <a:accent2>
        <a:srgbClr val="E16327"/>
      </a:accent2>
      <a:accent3>
        <a:srgbClr val="F37421"/>
      </a:accent3>
      <a:accent4>
        <a:srgbClr val="828487"/>
      </a:accent4>
      <a:accent5>
        <a:srgbClr val="A5A7A9"/>
      </a:accent5>
      <a:accent6>
        <a:srgbClr val="CFD6DA"/>
      </a:accent6>
      <a:hlink>
        <a:srgbClr val="FFFFFF"/>
      </a:hlink>
      <a:folHlink>
        <a:srgbClr val="FFFFFF"/>
      </a:folHlink>
    </a:clrScheme>
    <a:fontScheme name="אוניברסיטת בן גוריון">
      <a:majorFont>
        <a:latin typeface="Assistant"/>
        <a:ea typeface=""/>
        <a:cs typeface="Assistant"/>
      </a:majorFont>
      <a:minorFont>
        <a:latin typeface="Assistant"/>
        <a:ea typeface=""/>
        <a:cs typeface="Assistan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220</Words>
  <Application>Microsoft Office PowerPoint</Application>
  <PresentationFormat>Widescreen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Assistant</vt:lpstr>
      <vt:lpstr>Calibri</vt:lpstr>
      <vt:lpstr>WinSoft Pro</vt:lpstr>
      <vt:lpstr>Office Theme</vt:lpstr>
      <vt:lpstr>כותרת ראשית</vt:lpstr>
      <vt:lpstr>כותרת ראשית</vt:lpstr>
      <vt:lpstr>כותרת ראשית</vt:lpstr>
      <vt:lpstr>כותרת ראשית שתי שורות</vt:lpstr>
      <vt:lpstr>כותרת ראשית</vt:lpstr>
      <vt:lpstr>כותרת ראשית</vt:lpstr>
      <vt:lpstr>כותרת ראשית שקף טקסט</vt:lpstr>
      <vt:lpstr>כותרת ראשית שקף טקסט</vt:lpstr>
      <vt:lpstr>כותרת ראשית שקף טקסט</vt:lpstr>
      <vt:lpstr>כותרת ראשית שקף טקסט</vt:lpstr>
      <vt:lpstr>כותרת ראשית שקף טקסט</vt:lpstr>
      <vt:lpstr>כותרת ראשית שקף טקסט</vt:lpstr>
      <vt:lpstr>אייקונים</vt:lpstr>
      <vt:lpstr>תודה.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רינת שרון</dc:creator>
  <cp:lastModifiedBy>רינת שרון</cp:lastModifiedBy>
  <cp:revision>15</cp:revision>
  <dcterms:created xsi:type="dcterms:W3CDTF">2021-09-16T17:14:16Z</dcterms:created>
  <dcterms:modified xsi:type="dcterms:W3CDTF">2021-11-26T15:04:53Z</dcterms:modified>
</cp:coreProperties>
</file>